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82_C64CF76F.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00_68C49C6.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5"/>
  </p:notesMasterIdLst>
  <p:sldIdLst>
    <p:sldId id="312" r:id="rId5"/>
    <p:sldId id="401" r:id="rId6"/>
    <p:sldId id="375" r:id="rId7"/>
    <p:sldId id="376" r:id="rId8"/>
    <p:sldId id="377" r:id="rId9"/>
    <p:sldId id="327" r:id="rId10"/>
    <p:sldId id="402" r:id="rId11"/>
    <p:sldId id="379" r:id="rId12"/>
    <p:sldId id="385" r:id="rId13"/>
    <p:sldId id="380" r:id="rId14"/>
    <p:sldId id="378" r:id="rId15"/>
    <p:sldId id="381" r:id="rId16"/>
    <p:sldId id="387" r:id="rId17"/>
    <p:sldId id="384" r:id="rId18"/>
    <p:sldId id="257" r:id="rId19"/>
    <p:sldId id="383" r:id="rId20"/>
    <p:sldId id="386" r:id="rId21"/>
    <p:sldId id="388" r:id="rId22"/>
    <p:sldId id="389" r:id="rId23"/>
    <p:sldId id="390" r:id="rId24"/>
    <p:sldId id="391" r:id="rId25"/>
    <p:sldId id="256" r:id="rId26"/>
    <p:sldId id="397" r:id="rId27"/>
    <p:sldId id="393" r:id="rId28"/>
    <p:sldId id="394" r:id="rId29"/>
    <p:sldId id="258" r:id="rId30"/>
    <p:sldId id="395" r:id="rId31"/>
    <p:sldId id="396" r:id="rId32"/>
    <p:sldId id="398" r:id="rId33"/>
    <p:sldId id="39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5FEDB4-2866-A616-0954-8BB2BD4F0869}" name="Govender, Priya" initials="GP" userId="S::pgovender@clevelandohio.gov::518284cb-9db4-40a7-8733-5e0c79e9ab4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85F81"/>
    <a:srgbClr val="F04F47"/>
    <a:srgbClr val="EB79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6BEBA5-6693-A46B-DA53-D985F370FD5E}" v="54" dt="2025-01-29T13:28:32.159"/>
    <p1510:client id="{8CE6E969-7EDF-9FCD-C69D-7E938E365B59}" v="33" dt="2025-01-29T13:52:25.679"/>
    <p1510:client id="{B0B27889-9F6C-B0DD-B1EB-EE66E2B2C826}" v="70" dt="2025-01-30T21:47:22.702"/>
    <p1510:client id="{D67A6630-059B-3777-F003-9E3EDFF73946}" v="2" dt="2025-01-29T13:30:06.8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vender, Priya" userId="S::pgovender@clevelandohio.gov::518284cb-9db4-40a7-8733-5e0c79e9ab47" providerId="AD" clId="Web-{5F6BEBA5-6693-A46B-DA53-D985F370FD5E}"/>
    <pc:docChg chg="addSld delSld modSld">
      <pc:chgData name="Govender, Priya" userId="S::pgovender@clevelandohio.gov::518284cb-9db4-40a7-8733-5e0c79e9ab47" providerId="AD" clId="Web-{5F6BEBA5-6693-A46B-DA53-D985F370FD5E}" dt="2025-01-29T13:28:32.159" v="52" actId="1076"/>
      <pc:docMkLst>
        <pc:docMk/>
      </pc:docMkLst>
      <pc:sldChg chg="addSp delSp modSp new">
        <pc:chgData name="Govender, Priya" userId="S::pgovender@clevelandohio.gov::518284cb-9db4-40a7-8733-5e0c79e9ab47" providerId="AD" clId="Web-{5F6BEBA5-6693-A46B-DA53-D985F370FD5E}" dt="2025-01-29T13:28:32.159" v="52" actId="1076"/>
        <pc:sldMkLst>
          <pc:docMk/>
          <pc:sldMk cId="981885910" sldId="400"/>
        </pc:sldMkLst>
        <pc:spChg chg="del">
          <ac:chgData name="Govender, Priya" userId="S::pgovender@clevelandohio.gov::518284cb-9db4-40a7-8733-5e0c79e9ab47" providerId="AD" clId="Web-{5F6BEBA5-6693-A46B-DA53-D985F370FD5E}" dt="2025-01-29T13:27:08.645" v="2"/>
          <ac:spMkLst>
            <pc:docMk/>
            <pc:sldMk cId="981885910" sldId="400"/>
            <ac:spMk id="2" creationId="{AA2B99A4-9555-8F89-4892-7987832B362D}"/>
          </ac:spMkLst>
        </pc:spChg>
        <pc:spChg chg="del">
          <ac:chgData name="Govender, Priya" userId="S::pgovender@clevelandohio.gov::518284cb-9db4-40a7-8733-5e0c79e9ab47" providerId="AD" clId="Web-{5F6BEBA5-6693-A46B-DA53-D985F370FD5E}" dt="2025-01-29T13:27:05.832" v="1"/>
          <ac:spMkLst>
            <pc:docMk/>
            <pc:sldMk cId="981885910" sldId="400"/>
            <ac:spMk id="3" creationId="{B740B092-9A06-0317-6A73-720370E95F26}"/>
          </ac:spMkLst>
        </pc:spChg>
        <pc:spChg chg="add mod">
          <ac:chgData name="Govender, Priya" userId="S::pgovender@clevelandohio.gov::518284cb-9db4-40a7-8733-5e0c79e9ab47" providerId="AD" clId="Web-{5F6BEBA5-6693-A46B-DA53-D985F370FD5E}" dt="2025-01-29T13:28:32.159" v="52" actId="1076"/>
          <ac:spMkLst>
            <pc:docMk/>
            <pc:sldMk cId="981885910" sldId="400"/>
            <ac:spMk id="6" creationId="{490513DC-4DA7-4DB7-D396-E2C72C256374}"/>
          </ac:spMkLst>
        </pc:spChg>
        <pc:picChg chg="add mod">
          <ac:chgData name="Govender, Priya" userId="S::pgovender@clevelandohio.gov::518284cb-9db4-40a7-8733-5e0c79e9ab47" providerId="AD" clId="Web-{5F6BEBA5-6693-A46B-DA53-D985F370FD5E}" dt="2025-01-29T13:27:42.691" v="9" actId="1076"/>
          <ac:picMkLst>
            <pc:docMk/>
            <pc:sldMk cId="981885910" sldId="400"/>
            <ac:picMk id="4" creationId="{3C7B6EAF-71AB-0874-CDFB-F62798D1B5C3}"/>
          </ac:picMkLst>
        </pc:picChg>
      </pc:sldChg>
      <pc:sldChg chg="add del replId">
        <pc:chgData name="Govender, Priya" userId="S::pgovender@clevelandohio.gov::518284cb-9db4-40a7-8733-5e0c79e9ab47" providerId="AD" clId="Web-{5F6BEBA5-6693-A46B-DA53-D985F370FD5E}" dt="2025-01-29T13:27:14.973" v="4"/>
        <pc:sldMkLst>
          <pc:docMk/>
          <pc:sldMk cId="3033072483" sldId="401"/>
        </pc:sldMkLst>
      </pc:sldChg>
    </pc:docChg>
  </pc:docChgLst>
  <pc:docChgLst>
    <pc:chgData name="Yoka, Christina L." userId="S::cyoka@clevelandohio.gov::be11d3dc-dd93-4d82-af19-39f8c02fdf3e" providerId="AD" clId="Web-{B0B27889-9F6C-B0DD-B1EB-EE66E2B2C826}"/>
    <pc:docChg chg="addSld delSld modSld sldOrd">
      <pc:chgData name="Yoka, Christina L." userId="S::cyoka@clevelandohio.gov::be11d3dc-dd93-4d82-af19-39f8c02fdf3e" providerId="AD" clId="Web-{B0B27889-9F6C-B0DD-B1EB-EE66E2B2C826}" dt="2025-01-30T21:47:22.702" v="48" actId="1076"/>
      <pc:docMkLst>
        <pc:docMk/>
      </pc:docMkLst>
      <pc:sldChg chg="addSp delSp modSp">
        <pc:chgData name="Yoka, Christina L." userId="S::cyoka@clevelandohio.gov::be11d3dc-dd93-4d82-af19-39f8c02fdf3e" providerId="AD" clId="Web-{B0B27889-9F6C-B0DD-B1EB-EE66E2B2C826}" dt="2025-01-30T21:47:22.702" v="48" actId="1076"/>
        <pc:sldMkLst>
          <pc:docMk/>
          <pc:sldMk cId="2202437675" sldId="312"/>
        </pc:sldMkLst>
        <pc:spChg chg="mod">
          <ac:chgData name="Yoka, Christina L." userId="S::cyoka@clevelandohio.gov::be11d3dc-dd93-4d82-af19-39f8c02fdf3e" providerId="AD" clId="Web-{B0B27889-9F6C-B0DD-B1EB-EE66E2B2C826}" dt="2025-01-30T21:44:59.282" v="22" actId="1076"/>
          <ac:spMkLst>
            <pc:docMk/>
            <pc:sldMk cId="2202437675" sldId="312"/>
            <ac:spMk id="2" creationId="{4207FF65-A536-F639-8591-ED024C223308}"/>
          </ac:spMkLst>
        </pc:spChg>
        <pc:spChg chg="del">
          <ac:chgData name="Yoka, Christina L." userId="S::cyoka@clevelandohio.gov::be11d3dc-dd93-4d82-af19-39f8c02fdf3e" providerId="AD" clId="Web-{B0B27889-9F6C-B0DD-B1EB-EE66E2B2C826}" dt="2025-01-30T21:44:40.532" v="21"/>
          <ac:spMkLst>
            <pc:docMk/>
            <pc:sldMk cId="2202437675" sldId="312"/>
            <ac:spMk id="3" creationId="{805BECFE-EF53-ABF0-6FA3-15E7AD64CADE}"/>
          </ac:spMkLst>
        </pc:spChg>
        <pc:spChg chg="add mod">
          <ac:chgData name="Yoka, Christina L." userId="S::cyoka@clevelandohio.gov::be11d3dc-dd93-4d82-af19-39f8c02fdf3e" providerId="AD" clId="Web-{B0B27889-9F6C-B0DD-B1EB-EE66E2B2C826}" dt="2025-01-30T21:47:22.702" v="48" actId="1076"/>
          <ac:spMkLst>
            <pc:docMk/>
            <pc:sldMk cId="2202437675" sldId="312"/>
            <ac:spMk id="6" creationId="{7308100E-BF3D-E31A-4F81-7077F33AC702}"/>
          </ac:spMkLst>
        </pc:spChg>
        <pc:spChg chg="add mod">
          <ac:chgData name="Yoka, Christina L." userId="S::cyoka@clevelandohio.gov::be11d3dc-dd93-4d82-af19-39f8c02fdf3e" providerId="AD" clId="Web-{B0B27889-9F6C-B0DD-B1EB-EE66E2B2C826}" dt="2025-01-30T21:45:08.031" v="27" actId="1076"/>
          <ac:spMkLst>
            <pc:docMk/>
            <pc:sldMk cId="2202437675" sldId="312"/>
            <ac:spMk id="8" creationId="{3035CFC4-F335-15FB-9868-5A684AA9D9BA}"/>
          </ac:spMkLst>
        </pc:spChg>
        <pc:spChg chg="add mod">
          <ac:chgData name="Yoka, Christina L." userId="S::cyoka@clevelandohio.gov::be11d3dc-dd93-4d82-af19-39f8c02fdf3e" providerId="AD" clId="Web-{B0B27889-9F6C-B0DD-B1EB-EE66E2B2C826}" dt="2025-01-30T21:47:05.499" v="46" actId="20577"/>
          <ac:spMkLst>
            <pc:docMk/>
            <pc:sldMk cId="2202437675" sldId="312"/>
            <ac:spMk id="10" creationId="{9603094B-E711-DBFE-E0F7-AA2880D44D26}"/>
          </ac:spMkLst>
        </pc:spChg>
      </pc:sldChg>
      <pc:sldChg chg="addSp delSp modSp new mod setBg">
        <pc:chgData name="Yoka, Christina L." userId="S::cyoka@clevelandohio.gov::be11d3dc-dd93-4d82-af19-39f8c02fdf3e" providerId="AD" clId="Web-{B0B27889-9F6C-B0DD-B1EB-EE66E2B2C826}" dt="2025-01-30T21:42:42.049" v="20" actId="1076"/>
        <pc:sldMkLst>
          <pc:docMk/>
          <pc:sldMk cId="2435098647" sldId="402"/>
        </pc:sldMkLst>
        <pc:spChg chg="del">
          <ac:chgData name="Yoka, Christina L." userId="S::cyoka@clevelandohio.gov::be11d3dc-dd93-4d82-af19-39f8c02fdf3e" providerId="AD" clId="Web-{B0B27889-9F6C-B0DD-B1EB-EE66E2B2C826}" dt="2025-01-30T21:40:39.659" v="7"/>
          <ac:spMkLst>
            <pc:docMk/>
            <pc:sldMk cId="2435098647" sldId="402"/>
            <ac:spMk id="2" creationId="{1949B32C-1DE8-F03F-E743-7EB4F2710403}"/>
          </ac:spMkLst>
        </pc:spChg>
        <pc:spChg chg="del">
          <ac:chgData name="Yoka, Christina L." userId="S::cyoka@clevelandohio.gov::be11d3dc-dd93-4d82-af19-39f8c02fdf3e" providerId="AD" clId="Web-{B0B27889-9F6C-B0DD-B1EB-EE66E2B2C826}" dt="2025-01-30T21:40:40.909" v="8"/>
          <ac:spMkLst>
            <pc:docMk/>
            <pc:sldMk cId="2435098647" sldId="402"/>
            <ac:spMk id="3" creationId="{B1F3B267-7E1F-F4E3-AD89-08103AC2F6DE}"/>
          </ac:spMkLst>
        </pc:spChg>
        <pc:spChg chg="del">
          <ac:chgData name="Yoka, Christina L." userId="S::cyoka@clevelandohio.gov::be11d3dc-dd93-4d82-af19-39f8c02fdf3e" providerId="AD" clId="Web-{B0B27889-9F6C-B0DD-B1EB-EE66E2B2C826}" dt="2025-01-30T21:40:41.972" v="9"/>
          <ac:spMkLst>
            <pc:docMk/>
            <pc:sldMk cId="2435098647" sldId="402"/>
            <ac:spMk id="4" creationId="{63338493-1130-9DE2-B228-52FBD36B53EF}"/>
          </ac:spMkLst>
        </pc:spChg>
        <pc:spChg chg="del">
          <ac:chgData name="Yoka, Christina L." userId="S::cyoka@clevelandohio.gov::be11d3dc-dd93-4d82-af19-39f8c02fdf3e" providerId="AD" clId="Web-{B0B27889-9F6C-B0DD-B1EB-EE66E2B2C826}" dt="2025-01-30T21:40:38.831" v="6"/>
          <ac:spMkLst>
            <pc:docMk/>
            <pc:sldMk cId="2435098647" sldId="402"/>
            <ac:spMk id="5" creationId="{8DAF4763-8BA4-DAB9-46AC-2AFD8FC7CBD8}"/>
          </ac:spMkLst>
        </pc:spChg>
        <pc:spChg chg="add mod">
          <ac:chgData name="Yoka, Christina L." userId="S::cyoka@clevelandohio.gov::be11d3dc-dd93-4d82-af19-39f8c02fdf3e" providerId="AD" clId="Web-{B0B27889-9F6C-B0DD-B1EB-EE66E2B2C826}" dt="2025-01-30T21:42:42.049" v="20" actId="1076"/>
          <ac:spMkLst>
            <pc:docMk/>
            <pc:sldMk cId="2435098647" sldId="402"/>
            <ac:spMk id="7" creationId="{5DB4C271-7CF5-9E54-EE9C-7781896CF87D}"/>
          </ac:spMkLst>
        </pc:spChg>
        <pc:spChg chg="add">
          <ac:chgData name="Yoka, Christina L." userId="S::cyoka@clevelandohio.gov::be11d3dc-dd93-4d82-af19-39f8c02fdf3e" providerId="AD" clId="Web-{B0B27889-9F6C-B0DD-B1EB-EE66E2B2C826}" dt="2025-01-30T21:41:51.799" v="11"/>
          <ac:spMkLst>
            <pc:docMk/>
            <pc:sldMk cId="2435098647" sldId="402"/>
            <ac:spMk id="11" creationId="{F3060C83-F051-4F0E-ABAD-AA0DFC48B218}"/>
          </ac:spMkLst>
        </pc:spChg>
        <pc:spChg chg="add">
          <ac:chgData name="Yoka, Christina L." userId="S::cyoka@clevelandohio.gov::be11d3dc-dd93-4d82-af19-39f8c02fdf3e" providerId="AD" clId="Web-{B0B27889-9F6C-B0DD-B1EB-EE66E2B2C826}" dt="2025-01-30T21:41:51.799" v="11"/>
          <ac:spMkLst>
            <pc:docMk/>
            <pc:sldMk cId="2435098647" sldId="402"/>
            <ac:spMk id="13" creationId="{83C98ABE-055B-441F-B07E-44F97F083C39}"/>
          </ac:spMkLst>
        </pc:spChg>
        <pc:spChg chg="add">
          <ac:chgData name="Yoka, Christina L." userId="S::cyoka@clevelandohio.gov::be11d3dc-dd93-4d82-af19-39f8c02fdf3e" providerId="AD" clId="Web-{B0B27889-9F6C-B0DD-B1EB-EE66E2B2C826}" dt="2025-01-30T21:41:51.799" v="11"/>
          <ac:spMkLst>
            <pc:docMk/>
            <pc:sldMk cId="2435098647" sldId="402"/>
            <ac:spMk id="15" creationId="{29FDB030-9B49-4CED-8CCD-4D99382388AC}"/>
          </ac:spMkLst>
        </pc:spChg>
        <pc:spChg chg="add">
          <ac:chgData name="Yoka, Christina L." userId="S::cyoka@clevelandohio.gov::be11d3dc-dd93-4d82-af19-39f8c02fdf3e" providerId="AD" clId="Web-{B0B27889-9F6C-B0DD-B1EB-EE66E2B2C826}" dt="2025-01-30T21:41:51.799" v="11"/>
          <ac:spMkLst>
            <pc:docMk/>
            <pc:sldMk cId="2435098647" sldId="402"/>
            <ac:spMk id="17" creationId="{3783CA14-24A1-485C-8B30-D6A5D87987AD}"/>
          </ac:spMkLst>
        </pc:spChg>
        <pc:spChg chg="add">
          <ac:chgData name="Yoka, Christina L." userId="S::cyoka@clevelandohio.gov::be11d3dc-dd93-4d82-af19-39f8c02fdf3e" providerId="AD" clId="Web-{B0B27889-9F6C-B0DD-B1EB-EE66E2B2C826}" dt="2025-01-30T21:41:51.799" v="11"/>
          <ac:spMkLst>
            <pc:docMk/>
            <pc:sldMk cId="2435098647" sldId="402"/>
            <ac:spMk id="19" creationId="{9A97C86A-04D6-40F7-AE84-31AB43E6A846}"/>
          </ac:spMkLst>
        </pc:spChg>
        <pc:spChg chg="add">
          <ac:chgData name="Yoka, Christina L." userId="S::cyoka@clevelandohio.gov::be11d3dc-dd93-4d82-af19-39f8c02fdf3e" providerId="AD" clId="Web-{B0B27889-9F6C-B0DD-B1EB-EE66E2B2C826}" dt="2025-01-30T21:41:51.799" v="11"/>
          <ac:spMkLst>
            <pc:docMk/>
            <pc:sldMk cId="2435098647" sldId="402"/>
            <ac:spMk id="21" creationId="{FF9F2414-84E8-453E-B1F3-389FDE8192D9}"/>
          </ac:spMkLst>
        </pc:spChg>
        <pc:spChg chg="add">
          <ac:chgData name="Yoka, Christina L." userId="S::cyoka@clevelandohio.gov::be11d3dc-dd93-4d82-af19-39f8c02fdf3e" providerId="AD" clId="Web-{B0B27889-9F6C-B0DD-B1EB-EE66E2B2C826}" dt="2025-01-30T21:41:51.799" v="11"/>
          <ac:spMkLst>
            <pc:docMk/>
            <pc:sldMk cId="2435098647" sldId="402"/>
            <ac:spMk id="23" creationId="{3ECA69A1-7536-43AC-85EF-C7106179F5ED}"/>
          </ac:spMkLst>
        </pc:spChg>
        <pc:picChg chg="add mod">
          <ac:chgData name="Yoka, Christina L." userId="S::cyoka@clevelandohio.gov::be11d3dc-dd93-4d82-af19-39f8c02fdf3e" providerId="AD" clId="Web-{B0B27889-9F6C-B0DD-B1EB-EE66E2B2C826}" dt="2025-01-30T21:41:51.799" v="11"/>
          <ac:picMkLst>
            <pc:docMk/>
            <pc:sldMk cId="2435098647" sldId="402"/>
            <ac:picMk id="6" creationId="{C2C73127-C8D7-B733-99EC-56C48A693760}"/>
          </ac:picMkLst>
        </pc:picChg>
      </pc:sldChg>
      <pc:sldChg chg="delSp new del ord">
        <pc:chgData name="Yoka, Christina L." userId="S::cyoka@clevelandohio.gov::be11d3dc-dd93-4d82-af19-39f8c02fdf3e" providerId="AD" clId="Web-{B0B27889-9F6C-B0DD-B1EB-EE66E2B2C826}" dt="2025-01-30T21:40:20.910" v="4"/>
        <pc:sldMkLst>
          <pc:docMk/>
          <pc:sldMk cId="3506714148" sldId="402"/>
        </pc:sldMkLst>
        <pc:spChg chg="del">
          <ac:chgData name="Yoka, Christina L." userId="S::cyoka@clevelandohio.gov::be11d3dc-dd93-4d82-af19-39f8c02fdf3e" providerId="AD" clId="Web-{B0B27889-9F6C-B0DD-B1EB-EE66E2B2C826}" dt="2025-01-30T21:40:05.426" v="2"/>
          <ac:spMkLst>
            <pc:docMk/>
            <pc:sldMk cId="3506714148" sldId="402"/>
            <ac:spMk id="2" creationId="{7C03766D-EEBD-715A-F14C-D1FBFE7AC9A8}"/>
          </ac:spMkLst>
        </pc:spChg>
        <pc:spChg chg="del">
          <ac:chgData name="Yoka, Christina L." userId="S::cyoka@clevelandohio.gov::be11d3dc-dd93-4d82-af19-39f8c02fdf3e" providerId="AD" clId="Web-{B0B27889-9F6C-B0DD-B1EB-EE66E2B2C826}" dt="2025-01-30T21:40:06.769" v="3"/>
          <ac:spMkLst>
            <pc:docMk/>
            <pc:sldMk cId="3506714148" sldId="402"/>
            <ac:spMk id="3" creationId="{DC6E4A94-2988-D922-199B-4E5267D82C08}"/>
          </ac:spMkLst>
        </pc:spChg>
      </pc:sldChg>
    </pc:docChg>
  </pc:docChgLst>
  <pc:docChgLst>
    <pc:chgData name="Govender, Priya" userId="S::pgovender@clevelandohio.gov::518284cb-9db4-40a7-8733-5e0c79e9ab47" providerId="AD" clId="Web-{1630C740-FE12-3977-957A-2294A225E93E}"/>
    <pc:docChg chg="modSld">
      <pc:chgData name="Govender, Priya" userId="S::pgovender@clevelandohio.gov::518284cb-9db4-40a7-8733-5e0c79e9ab47" providerId="AD" clId="Web-{1630C740-FE12-3977-957A-2294A225E93E}" dt="2025-01-15T15:39:08.524" v="227" actId="20577"/>
      <pc:docMkLst>
        <pc:docMk/>
      </pc:docMkLst>
      <pc:sldChg chg="modSp">
        <pc:chgData name="Govender, Priya" userId="S::pgovender@clevelandohio.gov::518284cb-9db4-40a7-8733-5e0c79e9ab47" providerId="AD" clId="Web-{1630C740-FE12-3977-957A-2294A225E93E}" dt="2025-01-15T15:31:31.234" v="106" actId="1076"/>
        <pc:sldMkLst>
          <pc:docMk/>
          <pc:sldMk cId="109857222" sldId="256"/>
        </pc:sldMkLst>
        <pc:spChg chg="mod">
          <ac:chgData name="Govender, Priya" userId="S::pgovender@clevelandohio.gov::518284cb-9db4-40a7-8733-5e0c79e9ab47" providerId="AD" clId="Web-{1630C740-FE12-3977-957A-2294A225E93E}" dt="2025-01-15T15:31:31.234" v="106" actId="1076"/>
          <ac:spMkLst>
            <pc:docMk/>
            <pc:sldMk cId="109857222" sldId="256"/>
            <ac:spMk id="5" creationId="{BBE6AABF-D444-4EEF-E5D8-FB2C276F4955}"/>
          </ac:spMkLst>
        </pc:spChg>
      </pc:sldChg>
      <pc:sldChg chg="modSp">
        <pc:chgData name="Govender, Priya" userId="S::pgovender@clevelandohio.gov::518284cb-9db4-40a7-8733-5e0c79e9ab47" providerId="AD" clId="Web-{1630C740-FE12-3977-957A-2294A225E93E}" dt="2025-01-15T15:29:08.278" v="68" actId="1076"/>
        <pc:sldMkLst>
          <pc:docMk/>
          <pc:sldMk cId="3132348986" sldId="257"/>
        </pc:sldMkLst>
        <pc:spChg chg="mod">
          <ac:chgData name="Govender, Priya" userId="S::pgovender@clevelandohio.gov::518284cb-9db4-40a7-8733-5e0c79e9ab47" providerId="AD" clId="Web-{1630C740-FE12-3977-957A-2294A225E93E}" dt="2025-01-15T15:28:28.558" v="55"/>
          <ac:spMkLst>
            <pc:docMk/>
            <pc:sldMk cId="3132348986" sldId="257"/>
            <ac:spMk id="2" creationId="{6CD560CD-3644-3578-E8D3-A10C28731FC3}"/>
          </ac:spMkLst>
        </pc:spChg>
        <pc:spChg chg="mod">
          <ac:chgData name="Govender, Priya" userId="S::pgovender@clevelandohio.gov::518284cb-9db4-40a7-8733-5e0c79e9ab47" providerId="AD" clId="Web-{1630C740-FE12-3977-957A-2294A225E93E}" dt="2025-01-15T15:28:23.949" v="54"/>
          <ac:spMkLst>
            <pc:docMk/>
            <pc:sldMk cId="3132348986" sldId="257"/>
            <ac:spMk id="3" creationId="{3D55F2D4-C20E-BEBC-1CCF-4449B0456A7E}"/>
          </ac:spMkLst>
        </pc:spChg>
        <pc:spChg chg="mod">
          <ac:chgData name="Govender, Priya" userId="S::pgovender@clevelandohio.gov::518284cb-9db4-40a7-8733-5e0c79e9ab47" providerId="AD" clId="Web-{1630C740-FE12-3977-957A-2294A225E93E}" dt="2025-01-15T15:29:08.278" v="68" actId="1076"/>
          <ac:spMkLst>
            <pc:docMk/>
            <pc:sldMk cId="3132348986" sldId="257"/>
            <ac:spMk id="8" creationId="{C6366DC3-52D0-C5BB-5E77-71F9092A4F7C}"/>
          </ac:spMkLst>
        </pc:spChg>
        <pc:spChg chg="mod">
          <ac:chgData name="Govender, Priya" userId="S::pgovender@clevelandohio.gov::518284cb-9db4-40a7-8733-5e0c79e9ab47" providerId="AD" clId="Web-{1630C740-FE12-3977-957A-2294A225E93E}" dt="2025-01-15T15:29:08.262" v="67" actId="1076"/>
          <ac:spMkLst>
            <pc:docMk/>
            <pc:sldMk cId="3132348986" sldId="257"/>
            <ac:spMk id="9" creationId="{76E1F23C-76C5-0325-AA09-027B58E5D5AF}"/>
          </ac:spMkLst>
        </pc:spChg>
      </pc:sldChg>
      <pc:sldChg chg="modSp">
        <pc:chgData name="Govender, Priya" userId="S::pgovender@clevelandohio.gov::518284cb-9db4-40a7-8733-5e0c79e9ab47" providerId="AD" clId="Web-{1630C740-FE12-3977-957A-2294A225E93E}" dt="2025-01-15T15:32:50.485" v="130" actId="1076"/>
        <pc:sldMkLst>
          <pc:docMk/>
          <pc:sldMk cId="1809921891" sldId="258"/>
        </pc:sldMkLst>
        <pc:spChg chg="mod">
          <ac:chgData name="Govender, Priya" userId="S::pgovender@clevelandohio.gov::518284cb-9db4-40a7-8733-5e0c79e9ab47" providerId="AD" clId="Web-{1630C740-FE12-3977-957A-2294A225E93E}" dt="2025-01-15T15:32:00.375" v="114"/>
          <ac:spMkLst>
            <pc:docMk/>
            <pc:sldMk cId="1809921891" sldId="258"/>
            <ac:spMk id="3" creationId="{3D55F2D4-C20E-BEBC-1CCF-4449B0456A7E}"/>
          </ac:spMkLst>
        </pc:spChg>
        <pc:spChg chg="mod">
          <ac:chgData name="Govender, Priya" userId="S::pgovender@clevelandohio.gov::518284cb-9db4-40a7-8733-5e0c79e9ab47" providerId="AD" clId="Web-{1630C740-FE12-3977-957A-2294A225E93E}" dt="2025-01-15T15:32:45.376" v="129" actId="1076"/>
          <ac:spMkLst>
            <pc:docMk/>
            <pc:sldMk cId="1809921891" sldId="258"/>
            <ac:spMk id="5" creationId="{00000000-0000-0000-0000-000000000000}"/>
          </ac:spMkLst>
        </pc:spChg>
        <pc:spChg chg="mod">
          <ac:chgData name="Govender, Priya" userId="S::pgovender@clevelandohio.gov::518284cb-9db4-40a7-8733-5e0c79e9ab47" providerId="AD" clId="Web-{1630C740-FE12-3977-957A-2294A225E93E}" dt="2025-01-15T15:32:50.485" v="130" actId="1076"/>
          <ac:spMkLst>
            <pc:docMk/>
            <pc:sldMk cId="1809921891" sldId="258"/>
            <ac:spMk id="6" creationId="{00000000-0000-0000-0000-000000000000}"/>
          </ac:spMkLst>
        </pc:spChg>
        <pc:spChg chg="mod">
          <ac:chgData name="Govender, Priya" userId="S::pgovender@clevelandohio.gov::518284cb-9db4-40a7-8733-5e0c79e9ab47" providerId="AD" clId="Web-{1630C740-FE12-3977-957A-2294A225E93E}" dt="2025-01-15T15:32:35.813" v="126"/>
          <ac:spMkLst>
            <pc:docMk/>
            <pc:sldMk cId="1809921891" sldId="258"/>
            <ac:spMk id="7" creationId="{00000000-0000-0000-0000-000000000000}"/>
          </ac:spMkLst>
        </pc:spChg>
        <pc:picChg chg="mod">
          <ac:chgData name="Govender, Priya" userId="S::pgovender@clevelandohio.gov::518284cb-9db4-40a7-8733-5e0c79e9ab47" providerId="AD" clId="Web-{1630C740-FE12-3977-957A-2294A225E93E}" dt="2025-01-15T15:32:41.204" v="128" actId="1076"/>
          <ac:picMkLst>
            <pc:docMk/>
            <pc:sldMk cId="1809921891" sldId="258"/>
            <ac:picMk id="1026" creationId="{00000000-0000-0000-0000-000000000000}"/>
          </ac:picMkLst>
        </pc:picChg>
      </pc:sldChg>
      <pc:sldChg chg="modSp">
        <pc:chgData name="Govender, Priya" userId="S::pgovender@clevelandohio.gov::518284cb-9db4-40a7-8733-5e0c79e9ab47" providerId="AD" clId="Web-{1630C740-FE12-3977-957A-2294A225E93E}" dt="2025-01-15T15:39:08.524" v="227" actId="20577"/>
        <pc:sldMkLst>
          <pc:docMk/>
          <pc:sldMk cId="3578887516" sldId="327"/>
        </pc:sldMkLst>
        <pc:spChg chg="mod">
          <ac:chgData name="Govender, Priya" userId="S::pgovender@clevelandohio.gov::518284cb-9db4-40a7-8733-5e0c79e9ab47" providerId="AD" clId="Web-{1630C740-FE12-3977-957A-2294A225E93E}" dt="2025-01-15T15:24:45.538" v="15"/>
          <ac:spMkLst>
            <pc:docMk/>
            <pc:sldMk cId="3578887516" sldId="327"/>
            <ac:spMk id="19" creationId="{19F1C6BB-A99F-804A-4E2B-AE6BBC551424}"/>
          </ac:spMkLst>
        </pc:spChg>
        <pc:spChg chg="mod">
          <ac:chgData name="Govender, Priya" userId="S::pgovender@clevelandohio.gov::518284cb-9db4-40a7-8733-5e0c79e9ab47" providerId="AD" clId="Web-{1630C740-FE12-3977-957A-2294A225E93E}" dt="2025-01-15T15:24:45.601" v="16"/>
          <ac:spMkLst>
            <pc:docMk/>
            <pc:sldMk cId="3578887516" sldId="327"/>
            <ac:spMk id="21" creationId="{8F868B64-730E-6FEF-5DF1-1C825936074C}"/>
          </ac:spMkLst>
        </pc:spChg>
        <pc:spChg chg="mod">
          <ac:chgData name="Govender, Priya" userId="S::pgovender@clevelandohio.gov::518284cb-9db4-40a7-8733-5e0c79e9ab47" providerId="AD" clId="Web-{1630C740-FE12-3977-957A-2294A225E93E}" dt="2025-01-15T15:39:08.524" v="227" actId="20577"/>
          <ac:spMkLst>
            <pc:docMk/>
            <pc:sldMk cId="3578887516" sldId="327"/>
            <ac:spMk id="23" creationId="{5CAF73E7-9065-C3EE-EA85-7490AEF79BC5}"/>
          </ac:spMkLst>
        </pc:spChg>
      </pc:sldChg>
      <pc:sldChg chg="modSp">
        <pc:chgData name="Govender, Priya" userId="S::pgovender@clevelandohio.gov::518284cb-9db4-40a7-8733-5e0c79e9ab47" providerId="AD" clId="Web-{1630C740-FE12-3977-957A-2294A225E93E}" dt="2025-01-15T15:26:53.572" v="46" actId="14100"/>
        <pc:sldMkLst>
          <pc:docMk/>
          <pc:sldMk cId="2848452469" sldId="375"/>
        </pc:sldMkLst>
        <pc:spChg chg="mod">
          <ac:chgData name="Govender, Priya" userId="S::pgovender@clevelandohio.gov::518284cb-9db4-40a7-8733-5e0c79e9ab47" providerId="AD" clId="Web-{1630C740-FE12-3977-957A-2294A225E93E}" dt="2025-01-15T15:26:53.572" v="46" actId="14100"/>
          <ac:spMkLst>
            <pc:docMk/>
            <pc:sldMk cId="2848452469" sldId="375"/>
            <ac:spMk id="2" creationId="{A8CFCE59-3292-F9C0-5B89-6B1E57DB2C64}"/>
          </ac:spMkLst>
        </pc:spChg>
        <pc:spChg chg="mod">
          <ac:chgData name="Govender, Priya" userId="S::pgovender@clevelandohio.gov::518284cb-9db4-40a7-8733-5e0c79e9ab47" providerId="AD" clId="Web-{1630C740-FE12-3977-957A-2294A225E93E}" dt="2025-01-15T15:26:47.900" v="45"/>
          <ac:spMkLst>
            <pc:docMk/>
            <pc:sldMk cId="2848452469" sldId="375"/>
            <ac:spMk id="4" creationId="{390E91CB-2769-2D60-0B89-F46B662BEB83}"/>
          </ac:spMkLst>
        </pc:spChg>
      </pc:sldChg>
      <pc:sldChg chg="modSp">
        <pc:chgData name="Govender, Priya" userId="S::pgovender@clevelandohio.gov::518284cb-9db4-40a7-8733-5e0c79e9ab47" providerId="AD" clId="Web-{1630C740-FE12-3977-957A-2294A225E93E}" dt="2025-01-15T15:35:20.832" v="166" actId="1076"/>
        <pc:sldMkLst>
          <pc:docMk/>
          <pc:sldMk cId="2830739190" sldId="377"/>
        </pc:sldMkLst>
        <pc:spChg chg="mod">
          <ac:chgData name="Govender, Priya" userId="S::pgovender@clevelandohio.gov::518284cb-9db4-40a7-8733-5e0c79e9ab47" providerId="AD" clId="Web-{1630C740-FE12-3977-957A-2294A225E93E}" dt="2025-01-15T15:24:39.460" v="13"/>
          <ac:spMkLst>
            <pc:docMk/>
            <pc:sldMk cId="2830739190" sldId="377"/>
            <ac:spMk id="7" creationId="{48E0144D-8810-DAF6-2679-3CAF6C41D6A6}"/>
          </ac:spMkLst>
        </pc:spChg>
        <pc:spChg chg="mod">
          <ac:chgData name="Govender, Priya" userId="S::pgovender@clevelandohio.gov::518284cb-9db4-40a7-8733-5e0c79e9ab47" providerId="AD" clId="Web-{1630C740-FE12-3977-957A-2294A225E93E}" dt="2025-01-15T15:27:04.275" v="47" actId="1076"/>
          <ac:spMkLst>
            <pc:docMk/>
            <pc:sldMk cId="2830739190" sldId="377"/>
            <ac:spMk id="9" creationId="{4BC79E05-E095-E32C-57C9-1CED7E045E59}"/>
          </ac:spMkLst>
        </pc:spChg>
        <pc:picChg chg="mod">
          <ac:chgData name="Govender, Priya" userId="S::pgovender@clevelandohio.gov::518284cb-9db4-40a7-8733-5e0c79e9ab47" providerId="AD" clId="Web-{1630C740-FE12-3977-957A-2294A225E93E}" dt="2025-01-15T15:35:20.754" v="162" actId="1076"/>
          <ac:picMkLst>
            <pc:docMk/>
            <pc:sldMk cId="2830739190" sldId="377"/>
            <ac:picMk id="11" creationId="{944C3EFC-4EC2-348A-8873-B0893F9A304F}"/>
          </ac:picMkLst>
        </pc:picChg>
        <pc:picChg chg="mod">
          <ac:chgData name="Govender, Priya" userId="S::pgovender@clevelandohio.gov::518284cb-9db4-40a7-8733-5e0c79e9ab47" providerId="AD" clId="Web-{1630C740-FE12-3977-957A-2294A225E93E}" dt="2025-01-15T15:35:20.769" v="163" actId="1076"/>
          <ac:picMkLst>
            <pc:docMk/>
            <pc:sldMk cId="2830739190" sldId="377"/>
            <ac:picMk id="13" creationId="{2B088C34-8C70-8A8D-A5D6-D6CB100C0BD0}"/>
          </ac:picMkLst>
        </pc:picChg>
        <pc:picChg chg="mod">
          <ac:chgData name="Govender, Priya" userId="S::pgovender@clevelandohio.gov::518284cb-9db4-40a7-8733-5e0c79e9ab47" providerId="AD" clId="Web-{1630C740-FE12-3977-957A-2294A225E93E}" dt="2025-01-15T15:35:20.785" v="164" actId="1076"/>
          <ac:picMkLst>
            <pc:docMk/>
            <pc:sldMk cId="2830739190" sldId="377"/>
            <ac:picMk id="15" creationId="{BF1E35C6-F511-BDA2-2171-B86AACD9733B}"/>
          </ac:picMkLst>
        </pc:picChg>
        <pc:picChg chg="mod">
          <ac:chgData name="Govender, Priya" userId="S::pgovender@clevelandohio.gov::518284cb-9db4-40a7-8733-5e0c79e9ab47" providerId="AD" clId="Web-{1630C740-FE12-3977-957A-2294A225E93E}" dt="2025-01-15T15:35:20.816" v="165" actId="1076"/>
          <ac:picMkLst>
            <pc:docMk/>
            <pc:sldMk cId="2830739190" sldId="377"/>
            <ac:picMk id="17" creationId="{EA4C6CB2-6FCF-95BC-44CE-5B968CB2878E}"/>
          </ac:picMkLst>
        </pc:picChg>
        <pc:picChg chg="mod">
          <ac:chgData name="Govender, Priya" userId="S::pgovender@clevelandohio.gov::518284cb-9db4-40a7-8733-5e0c79e9ab47" providerId="AD" clId="Web-{1630C740-FE12-3977-957A-2294A225E93E}" dt="2025-01-15T15:35:20.832" v="166" actId="1076"/>
          <ac:picMkLst>
            <pc:docMk/>
            <pc:sldMk cId="2830739190" sldId="377"/>
            <ac:picMk id="19" creationId="{CE163A08-B8EF-FED3-856A-83C187DDA235}"/>
          </ac:picMkLst>
        </pc:picChg>
      </pc:sldChg>
      <pc:sldChg chg="modSp">
        <pc:chgData name="Govender, Priya" userId="S::pgovender@clevelandohio.gov::518284cb-9db4-40a7-8733-5e0c79e9ab47" providerId="AD" clId="Web-{1630C740-FE12-3977-957A-2294A225E93E}" dt="2025-01-15T15:26:28.087" v="43" actId="1076"/>
        <pc:sldMkLst>
          <pc:docMk/>
          <pc:sldMk cId="1672137268" sldId="379"/>
        </pc:sldMkLst>
        <pc:spChg chg="mod">
          <ac:chgData name="Govender, Priya" userId="S::pgovender@clevelandohio.gov::518284cb-9db4-40a7-8733-5e0c79e9ab47" providerId="AD" clId="Web-{1630C740-FE12-3977-957A-2294A225E93E}" dt="2025-01-15T15:26:24.321" v="39" actId="1076"/>
          <ac:spMkLst>
            <pc:docMk/>
            <pc:sldMk cId="1672137268" sldId="379"/>
            <ac:spMk id="4" creationId="{4EC3AB73-D218-847A-C7F3-1BE4D7C75864}"/>
          </ac:spMkLst>
        </pc:spChg>
        <pc:spChg chg="mod">
          <ac:chgData name="Govender, Priya" userId="S::pgovender@clevelandohio.gov::518284cb-9db4-40a7-8733-5e0c79e9ab47" providerId="AD" clId="Web-{1630C740-FE12-3977-957A-2294A225E93E}" dt="2025-01-15T15:26:21.165" v="38" actId="1076"/>
          <ac:spMkLst>
            <pc:docMk/>
            <pc:sldMk cId="1672137268" sldId="379"/>
            <ac:spMk id="5" creationId="{2E10D8D8-9007-E05E-BC58-7A402E4FF17D}"/>
          </ac:spMkLst>
        </pc:spChg>
        <pc:spChg chg="mod">
          <ac:chgData name="Govender, Priya" userId="S::pgovender@clevelandohio.gov::518284cb-9db4-40a7-8733-5e0c79e9ab47" providerId="AD" clId="Web-{1630C740-FE12-3977-957A-2294A225E93E}" dt="2025-01-15T15:26:28.056" v="40" actId="1076"/>
          <ac:spMkLst>
            <pc:docMk/>
            <pc:sldMk cId="1672137268" sldId="379"/>
            <ac:spMk id="6" creationId="{CC381063-B9B7-746A-BACC-DDAC89897F7E}"/>
          </ac:spMkLst>
        </pc:spChg>
        <pc:spChg chg="mod">
          <ac:chgData name="Govender, Priya" userId="S::pgovender@clevelandohio.gov::518284cb-9db4-40a7-8733-5e0c79e9ab47" providerId="AD" clId="Web-{1630C740-FE12-3977-957A-2294A225E93E}" dt="2025-01-15T15:26:28.071" v="41" actId="1076"/>
          <ac:spMkLst>
            <pc:docMk/>
            <pc:sldMk cId="1672137268" sldId="379"/>
            <ac:spMk id="7" creationId="{2184A7EC-ABF6-1B72-3648-ADD2CD2E3CD1}"/>
          </ac:spMkLst>
        </pc:spChg>
        <pc:spChg chg="mod">
          <ac:chgData name="Govender, Priya" userId="S::pgovender@clevelandohio.gov::518284cb-9db4-40a7-8733-5e0c79e9ab47" providerId="AD" clId="Web-{1630C740-FE12-3977-957A-2294A225E93E}" dt="2025-01-15T15:26:28.087" v="42" actId="1076"/>
          <ac:spMkLst>
            <pc:docMk/>
            <pc:sldMk cId="1672137268" sldId="379"/>
            <ac:spMk id="8" creationId="{3D9BB849-AB0D-1A36-54BD-3401F78D84D2}"/>
          </ac:spMkLst>
        </pc:spChg>
        <pc:spChg chg="mod">
          <ac:chgData name="Govender, Priya" userId="S::pgovender@clevelandohio.gov::518284cb-9db4-40a7-8733-5e0c79e9ab47" providerId="AD" clId="Web-{1630C740-FE12-3977-957A-2294A225E93E}" dt="2025-01-15T15:26:28.087" v="43" actId="1076"/>
          <ac:spMkLst>
            <pc:docMk/>
            <pc:sldMk cId="1672137268" sldId="379"/>
            <ac:spMk id="9" creationId="{32713FCD-C0D4-936D-6E22-23C7E5C36EA0}"/>
          </ac:spMkLst>
        </pc:spChg>
      </pc:sldChg>
      <pc:sldChg chg="modSp">
        <pc:chgData name="Govender, Priya" userId="S::pgovender@clevelandohio.gov::518284cb-9db4-40a7-8733-5e0c79e9ab47" providerId="AD" clId="Web-{1630C740-FE12-3977-957A-2294A225E93E}" dt="2025-01-15T15:38:53.258" v="225" actId="1076"/>
        <pc:sldMkLst>
          <pc:docMk/>
          <pc:sldMk cId="4535064" sldId="380"/>
        </pc:sldMkLst>
        <pc:spChg chg="mod">
          <ac:chgData name="Govender, Priya" userId="S::pgovender@clevelandohio.gov::518284cb-9db4-40a7-8733-5e0c79e9ab47" providerId="AD" clId="Web-{1630C740-FE12-3977-957A-2294A225E93E}" dt="2025-01-15T15:38:53.258" v="225" actId="1076"/>
          <ac:spMkLst>
            <pc:docMk/>
            <pc:sldMk cId="4535064" sldId="380"/>
            <ac:spMk id="2" creationId="{B87CCE79-99C4-8E27-DEF1-2EC6C904FF2E}"/>
          </ac:spMkLst>
        </pc:spChg>
        <pc:spChg chg="mod">
          <ac:chgData name="Govender, Priya" userId="S::pgovender@clevelandohio.gov::518284cb-9db4-40a7-8733-5e0c79e9ab47" providerId="AD" clId="Web-{1630C740-FE12-3977-957A-2294A225E93E}" dt="2025-01-15T15:27:29.870" v="50"/>
          <ac:spMkLst>
            <pc:docMk/>
            <pc:sldMk cId="4535064" sldId="380"/>
            <ac:spMk id="4" creationId="{4EC3AB73-D218-847A-C7F3-1BE4D7C75864}"/>
          </ac:spMkLst>
        </pc:spChg>
      </pc:sldChg>
      <pc:sldChg chg="modSp">
        <pc:chgData name="Govender, Priya" userId="S::pgovender@clevelandohio.gov::518284cb-9db4-40a7-8733-5e0c79e9ab47" providerId="AD" clId="Web-{1630C740-FE12-3977-957A-2294A225E93E}" dt="2025-01-15T15:28:06.698" v="53"/>
        <pc:sldMkLst>
          <pc:docMk/>
          <pc:sldMk cId="442132862" sldId="384"/>
        </pc:sldMkLst>
        <pc:spChg chg="mod">
          <ac:chgData name="Govender, Priya" userId="S::pgovender@clevelandohio.gov::518284cb-9db4-40a7-8733-5e0c79e9ab47" providerId="AD" clId="Web-{1630C740-FE12-3977-957A-2294A225E93E}" dt="2025-01-15T15:27:51.932" v="52"/>
          <ac:spMkLst>
            <pc:docMk/>
            <pc:sldMk cId="442132862" sldId="384"/>
            <ac:spMk id="4" creationId="{D65B7AD8-4130-D451-3682-1DB7186FA849}"/>
          </ac:spMkLst>
        </pc:spChg>
        <pc:spChg chg="mod">
          <ac:chgData name="Govender, Priya" userId="S::pgovender@clevelandohio.gov::518284cb-9db4-40a7-8733-5e0c79e9ab47" providerId="AD" clId="Web-{1630C740-FE12-3977-957A-2294A225E93E}" dt="2025-01-15T15:28:06.698" v="53"/>
          <ac:spMkLst>
            <pc:docMk/>
            <pc:sldMk cId="442132862" sldId="384"/>
            <ac:spMk id="5" creationId="{0E33110E-1BFF-4BAC-EA02-3B36E7497031}"/>
          </ac:spMkLst>
        </pc:spChg>
      </pc:sldChg>
      <pc:sldChg chg="modSp">
        <pc:chgData name="Govender, Priya" userId="S::pgovender@clevelandohio.gov::518284cb-9db4-40a7-8733-5e0c79e9ab47" providerId="AD" clId="Web-{1630C740-FE12-3977-957A-2294A225E93E}" dt="2025-01-15T15:36:54.209" v="181" actId="20577"/>
        <pc:sldMkLst>
          <pc:docMk/>
          <pc:sldMk cId="4197421548" sldId="385"/>
        </pc:sldMkLst>
        <pc:spChg chg="mod">
          <ac:chgData name="Govender, Priya" userId="S::pgovender@clevelandohio.gov::518284cb-9db4-40a7-8733-5e0c79e9ab47" providerId="AD" clId="Web-{1630C740-FE12-3977-957A-2294A225E93E}" dt="2025-01-15T15:36:54.209" v="181" actId="20577"/>
          <ac:spMkLst>
            <pc:docMk/>
            <pc:sldMk cId="4197421548" sldId="385"/>
            <ac:spMk id="4" creationId="{B7434D1E-9E8D-AB12-5D4D-F8D1C2A12BEB}"/>
          </ac:spMkLst>
        </pc:spChg>
        <pc:spChg chg="mod">
          <ac:chgData name="Govender, Priya" userId="S::pgovender@clevelandohio.gov::518284cb-9db4-40a7-8733-5e0c79e9ab47" providerId="AD" clId="Web-{1630C740-FE12-3977-957A-2294A225E93E}" dt="2025-01-15T15:36:21.911" v="174"/>
          <ac:spMkLst>
            <pc:docMk/>
            <pc:sldMk cId="4197421548" sldId="385"/>
            <ac:spMk id="6" creationId="{00000000-0000-0000-0000-000000000000}"/>
          </ac:spMkLst>
        </pc:spChg>
        <pc:spChg chg="mod">
          <ac:chgData name="Govender, Priya" userId="S::pgovender@clevelandohio.gov::518284cb-9db4-40a7-8733-5e0c79e9ab47" providerId="AD" clId="Web-{1630C740-FE12-3977-957A-2294A225E93E}" dt="2025-01-15T15:36:35.068" v="175" actId="1076"/>
          <ac:spMkLst>
            <pc:docMk/>
            <pc:sldMk cId="4197421548" sldId="385"/>
            <ac:spMk id="12" creationId="{00000000-0000-0000-0000-000000000000}"/>
          </ac:spMkLst>
        </pc:spChg>
      </pc:sldChg>
      <pc:sldChg chg="modSp">
        <pc:chgData name="Govender, Priya" userId="S::pgovender@clevelandohio.gov::518284cb-9db4-40a7-8733-5e0c79e9ab47" providerId="AD" clId="Web-{1630C740-FE12-3977-957A-2294A225E93E}" dt="2025-01-15T15:30:29.451" v="89" actId="1076"/>
        <pc:sldMkLst>
          <pc:docMk/>
          <pc:sldMk cId="1343624134" sldId="388"/>
        </pc:sldMkLst>
        <pc:spChg chg="mod">
          <ac:chgData name="Govender, Priya" userId="S::pgovender@clevelandohio.gov::518284cb-9db4-40a7-8733-5e0c79e9ab47" providerId="AD" clId="Web-{1630C740-FE12-3977-957A-2294A225E93E}" dt="2025-01-15T15:29:18.059" v="69"/>
          <ac:spMkLst>
            <pc:docMk/>
            <pc:sldMk cId="1343624134" sldId="388"/>
            <ac:spMk id="3" creationId="{3D55F2D4-C20E-BEBC-1CCF-4449B0456A7E}"/>
          </ac:spMkLst>
        </pc:spChg>
        <pc:spChg chg="mod">
          <ac:chgData name="Govender, Priya" userId="S::pgovender@clevelandohio.gov::518284cb-9db4-40a7-8733-5e0c79e9ab47" providerId="AD" clId="Web-{1630C740-FE12-3977-957A-2294A225E93E}" dt="2025-01-15T15:30:29.436" v="88" actId="1076"/>
          <ac:spMkLst>
            <pc:docMk/>
            <pc:sldMk cId="1343624134" sldId="388"/>
            <ac:spMk id="5" creationId="{00000000-0000-0000-0000-000000000000}"/>
          </ac:spMkLst>
        </pc:spChg>
        <pc:spChg chg="mod">
          <ac:chgData name="Govender, Priya" userId="S::pgovender@clevelandohio.gov::518284cb-9db4-40a7-8733-5e0c79e9ab47" providerId="AD" clId="Web-{1630C740-FE12-3977-957A-2294A225E93E}" dt="2025-01-15T15:29:31.981" v="73" actId="14100"/>
          <ac:spMkLst>
            <pc:docMk/>
            <pc:sldMk cId="1343624134" sldId="388"/>
            <ac:spMk id="6" creationId="{00000000-0000-0000-0000-000000000000}"/>
          </ac:spMkLst>
        </pc:spChg>
        <pc:spChg chg="mod">
          <ac:chgData name="Govender, Priya" userId="S::pgovender@clevelandohio.gov::518284cb-9db4-40a7-8733-5e0c79e9ab47" providerId="AD" clId="Web-{1630C740-FE12-3977-957A-2294A225E93E}" dt="2025-01-15T15:30:29.451" v="89" actId="1076"/>
          <ac:spMkLst>
            <pc:docMk/>
            <pc:sldMk cId="1343624134" sldId="388"/>
            <ac:spMk id="7" creationId="{00000000-0000-0000-0000-000000000000}"/>
          </ac:spMkLst>
        </pc:spChg>
      </pc:sldChg>
      <pc:sldChg chg="modSp">
        <pc:chgData name="Govender, Priya" userId="S::pgovender@clevelandohio.gov::518284cb-9db4-40a7-8733-5e0c79e9ab47" providerId="AD" clId="Web-{1630C740-FE12-3977-957A-2294A225E93E}" dt="2025-01-15T15:30:25.701" v="87" actId="1076"/>
        <pc:sldMkLst>
          <pc:docMk/>
          <pc:sldMk cId="3538330202" sldId="389"/>
        </pc:sldMkLst>
        <pc:spChg chg="mod">
          <ac:chgData name="Govender, Priya" userId="S::pgovender@clevelandohio.gov::518284cb-9db4-40a7-8733-5e0c79e9ab47" providerId="AD" clId="Web-{1630C740-FE12-3977-957A-2294A225E93E}" dt="2025-01-15T15:29:42.372" v="74"/>
          <ac:spMkLst>
            <pc:docMk/>
            <pc:sldMk cId="3538330202" sldId="389"/>
            <ac:spMk id="3" creationId="{3D55F2D4-C20E-BEBC-1CCF-4449B0456A7E}"/>
          </ac:spMkLst>
        </pc:spChg>
        <pc:spChg chg="mod">
          <ac:chgData name="Govender, Priya" userId="S::pgovender@clevelandohio.gov::518284cb-9db4-40a7-8733-5e0c79e9ab47" providerId="AD" clId="Web-{1630C740-FE12-3977-957A-2294A225E93E}" dt="2025-01-15T15:30:25.686" v="86" actId="1076"/>
          <ac:spMkLst>
            <pc:docMk/>
            <pc:sldMk cId="3538330202" sldId="389"/>
            <ac:spMk id="5" creationId="{00000000-0000-0000-0000-000000000000}"/>
          </ac:spMkLst>
        </pc:spChg>
        <pc:spChg chg="mod">
          <ac:chgData name="Govender, Priya" userId="S::pgovender@clevelandohio.gov::518284cb-9db4-40a7-8733-5e0c79e9ab47" providerId="AD" clId="Web-{1630C740-FE12-3977-957A-2294A225E93E}" dt="2025-01-15T15:29:53.919" v="78" actId="14100"/>
          <ac:spMkLst>
            <pc:docMk/>
            <pc:sldMk cId="3538330202" sldId="389"/>
            <ac:spMk id="6" creationId="{00000000-0000-0000-0000-000000000000}"/>
          </ac:spMkLst>
        </pc:spChg>
        <pc:spChg chg="mod">
          <ac:chgData name="Govender, Priya" userId="S::pgovender@clevelandohio.gov::518284cb-9db4-40a7-8733-5e0c79e9ab47" providerId="AD" clId="Web-{1630C740-FE12-3977-957A-2294A225E93E}" dt="2025-01-15T15:30:25.701" v="87" actId="1076"/>
          <ac:spMkLst>
            <pc:docMk/>
            <pc:sldMk cId="3538330202" sldId="389"/>
            <ac:spMk id="7" creationId="{00000000-0000-0000-0000-000000000000}"/>
          </ac:spMkLst>
        </pc:spChg>
      </pc:sldChg>
      <pc:sldChg chg="modSp">
        <pc:chgData name="Govender, Priya" userId="S::pgovender@clevelandohio.gov::518284cb-9db4-40a7-8733-5e0c79e9ab47" providerId="AD" clId="Web-{1630C740-FE12-3977-957A-2294A225E93E}" dt="2025-01-15T15:30:16.701" v="85" actId="14100"/>
        <pc:sldMkLst>
          <pc:docMk/>
          <pc:sldMk cId="1288361085" sldId="390"/>
        </pc:sldMkLst>
        <pc:spChg chg="mod">
          <ac:chgData name="Govender, Priya" userId="S::pgovender@clevelandohio.gov::518284cb-9db4-40a7-8733-5e0c79e9ab47" providerId="AD" clId="Web-{1630C740-FE12-3977-957A-2294A225E93E}" dt="2025-01-15T15:30:00.388" v="79"/>
          <ac:spMkLst>
            <pc:docMk/>
            <pc:sldMk cId="1288361085" sldId="390"/>
            <ac:spMk id="3" creationId="{3D55F2D4-C20E-BEBC-1CCF-4449B0456A7E}"/>
          </ac:spMkLst>
        </pc:spChg>
        <pc:spChg chg="mod">
          <ac:chgData name="Govender, Priya" userId="S::pgovender@clevelandohio.gov::518284cb-9db4-40a7-8733-5e0c79e9ab47" providerId="AD" clId="Web-{1630C740-FE12-3977-957A-2294A225E93E}" dt="2025-01-15T15:30:14.013" v="83" actId="1076"/>
          <ac:spMkLst>
            <pc:docMk/>
            <pc:sldMk cId="1288361085" sldId="390"/>
            <ac:spMk id="5" creationId="{00000000-0000-0000-0000-000000000000}"/>
          </ac:spMkLst>
        </pc:spChg>
        <pc:spChg chg="mod">
          <ac:chgData name="Govender, Priya" userId="S::pgovender@clevelandohio.gov::518284cb-9db4-40a7-8733-5e0c79e9ab47" providerId="AD" clId="Web-{1630C740-FE12-3977-957A-2294A225E93E}" dt="2025-01-15T15:30:16.701" v="85" actId="14100"/>
          <ac:spMkLst>
            <pc:docMk/>
            <pc:sldMk cId="1288361085" sldId="390"/>
            <ac:spMk id="6" creationId="{00000000-0000-0000-0000-000000000000}"/>
          </ac:spMkLst>
        </pc:spChg>
        <pc:spChg chg="mod">
          <ac:chgData name="Govender, Priya" userId="S::pgovender@clevelandohio.gov::518284cb-9db4-40a7-8733-5e0c79e9ab47" providerId="AD" clId="Web-{1630C740-FE12-3977-957A-2294A225E93E}" dt="2025-01-15T15:30:14.045" v="84" actId="1076"/>
          <ac:spMkLst>
            <pc:docMk/>
            <pc:sldMk cId="1288361085" sldId="390"/>
            <ac:spMk id="7" creationId="{00000000-0000-0000-0000-000000000000}"/>
          </ac:spMkLst>
        </pc:spChg>
      </pc:sldChg>
      <pc:sldChg chg="modSp">
        <pc:chgData name="Govender, Priya" userId="S::pgovender@clevelandohio.gov::518284cb-9db4-40a7-8733-5e0c79e9ab47" providerId="AD" clId="Web-{1630C740-FE12-3977-957A-2294A225E93E}" dt="2025-01-15T15:30:54.920" v="96" actId="1076"/>
        <pc:sldMkLst>
          <pc:docMk/>
          <pc:sldMk cId="997955720" sldId="391"/>
        </pc:sldMkLst>
        <pc:spChg chg="mod">
          <ac:chgData name="Govender, Priya" userId="S::pgovender@clevelandohio.gov::518284cb-9db4-40a7-8733-5e0c79e9ab47" providerId="AD" clId="Web-{1630C740-FE12-3977-957A-2294A225E93E}" dt="2025-01-15T15:30:37.514" v="90"/>
          <ac:spMkLst>
            <pc:docMk/>
            <pc:sldMk cId="997955720" sldId="391"/>
            <ac:spMk id="3" creationId="{3D55F2D4-C20E-BEBC-1CCF-4449B0456A7E}"/>
          </ac:spMkLst>
        </pc:spChg>
        <pc:spChg chg="mod">
          <ac:chgData name="Govender, Priya" userId="S::pgovender@clevelandohio.gov::518284cb-9db4-40a7-8733-5e0c79e9ab47" providerId="AD" clId="Web-{1630C740-FE12-3977-957A-2294A225E93E}" dt="2025-01-15T15:30:54.920" v="96" actId="1076"/>
          <ac:spMkLst>
            <pc:docMk/>
            <pc:sldMk cId="997955720" sldId="391"/>
            <ac:spMk id="5" creationId="{00000000-0000-0000-0000-000000000000}"/>
          </ac:spMkLst>
        </pc:spChg>
        <pc:spChg chg="mod">
          <ac:chgData name="Govender, Priya" userId="S::pgovender@clevelandohio.gov::518284cb-9db4-40a7-8733-5e0c79e9ab47" providerId="AD" clId="Web-{1630C740-FE12-3977-957A-2294A225E93E}" dt="2025-01-15T15:30:45.108" v="94" actId="14100"/>
          <ac:spMkLst>
            <pc:docMk/>
            <pc:sldMk cId="997955720" sldId="391"/>
            <ac:spMk id="6" creationId="{00000000-0000-0000-0000-000000000000}"/>
          </ac:spMkLst>
        </pc:spChg>
        <pc:spChg chg="mod">
          <ac:chgData name="Govender, Priya" userId="S::pgovender@clevelandohio.gov::518284cb-9db4-40a7-8733-5e0c79e9ab47" providerId="AD" clId="Web-{1630C740-FE12-3977-957A-2294A225E93E}" dt="2025-01-15T15:30:50.717" v="95" actId="1076"/>
          <ac:spMkLst>
            <pc:docMk/>
            <pc:sldMk cId="997955720" sldId="391"/>
            <ac:spMk id="7" creationId="{00000000-0000-0000-0000-000000000000}"/>
          </ac:spMkLst>
        </pc:spChg>
      </pc:sldChg>
      <pc:sldChg chg="modSp">
        <pc:chgData name="Govender, Priya" userId="S::pgovender@clevelandohio.gov::518284cb-9db4-40a7-8733-5e0c79e9ab47" providerId="AD" clId="Web-{1630C740-FE12-3977-957A-2294A225E93E}" dt="2025-01-15T15:31:14.077" v="103" actId="1076"/>
        <pc:sldMkLst>
          <pc:docMk/>
          <pc:sldMk cId="761788648" sldId="393"/>
        </pc:sldMkLst>
        <pc:spChg chg="mod">
          <ac:chgData name="Govender, Priya" userId="S::pgovender@clevelandohio.gov::518284cb-9db4-40a7-8733-5e0c79e9ab47" providerId="AD" clId="Web-{1630C740-FE12-3977-957A-2294A225E93E}" dt="2025-01-15T15:31:00.155" v="97"/>
          <ac:spMkLst>
            <pc:docMk/>
            <pc:sldMk cId="761788648" sldId="393"/>
            <ac:spMk id="3" creationId="{3D55F2D4-C20E-BEBC-1CCF-4449B0456A7E}"/>
          </ac:spMkLst>
        </pc:spChg>
        <pc:spChg chg="mod">
          <ac:chgData name="Govender, Priya" userId="S::pgovender@clevelandohio.gov::518284cb-9db4-40a7-8733-5e0c79e9ab47" providerId="AD" clId="Web-{1630C740-FE12-3977-957A-2294A225E93E}" dt="2025-01-15T15:31:14.061" v="102" actId="1076"/>
          <ac:spMkLst>
            <pc:docMk/>
            <pc:sldMk cId="761788648" sldId="393"/>
            <ac:spMk id="5" creationId="{00000000-0000-0000-0000-000000000000}"/>
          </ac:spMkLst>
        </pc:spChg>
        <pc:spChg chg="mod">
          <ac:chgData name="Govender, Priya" userId="S::pgovender@clevelandohio.gov::518284cb-9db4-40a7-8733-5e0c79e9ab47" providerId="AD" clId="Web-{1630C740-FE12-3977-957A-2294A225E93E}" dt="2025-01-15T15:31:07.639" v="101" actId="14100"/>
          <ac:spMkLst>
            <pc:docMk/>
            <pc:sldMk cId="761788648" sldId="393"/>
            <ac:spMk id="6" creationId="{00000000-0000-0000-0000-000000000000}"/>
          </ac:spMkLst>
        </pc:spChg>
        <pc:spChg chg="mod">
          <ac:chgData name="Govender, Priya" userId="S::pgovender@clevelandohio.gov::518284cb-9db4-40a7-8733-5e0c79e9ab47" providerId="AD" clId="Web-{1630C740-FE12-3977-957A-2294A225E93E}" dt="2025-01-15T15:31:14.077" v="103" actId="1076"/>
          <ac:spMkLst>
            <pc:docMk/>
            <pc:sldMk cId="761788648" sldId="393"/>
            <ac:spMk id="7" creationId="{00000000-0000-0000-0000-000000000000}"/>
          </ac:spMkLst>
        </pc:spChg>
      </pc:sldChg>
      <pc:sldChg chg="modSp">
        <pc:chgData name="Govender, Priya" userId="S::pgovender@clevelandohio.gov::518284cb-9db4-40a7-8733-5e0c79e9ab47" providerId="AD" clId="Web-{1630C740-FE12-3977-957A-2294A225E93E}" dt="2025-01-15T15:31:54.359" v="113" actId="1076"/>
        <pc:sldMkLst>
          <pc:docMk/>
          <pc:sldMk cId="1101005563" sldId="394"/>
        </pc:sldMkLst>
        <pc:spChg chg="mod">
          <ac:chgData name="Govender, Priya" userId="S::pgovender@clevelandohio.gov::518284cb-9db4-40a7-8733-5e0c79e9ab47" providerId="AD" clId="Web-{1630C740-FE12-3977-957A-2294A225E93E}" dt="2025-01-15T15:31:42.828" v="108" actId="14100"/>
          <ac:spMkLst>
            <pc:docMk/>
            <pc:sldMk cId="1101005563" sldId="394"/>
            <ac:spMk id="3" creationId="{3D55F2D4-C20E-BEBC-1CCF-4449B0456A7E}"/>
          </ac:spMkLst>
        </pc:spChg>
        <pc:spChg chg="mod">
          <ac:chgData name="Govender, Priya" userId="S::pgovender@clevelandohio.gov::518284cb-9db4-40a7-8733-5e0c79e9ab47" providerId="AD" clId="Web-{1630C740-FE12-3977-957A-2294A225E93E}" dt="2025-01-15T15:31:54.359" v="112" actId="1076"/>
          <ac:spMkLst>
            <pc:docMk/>
            <pc:sldMk cId="1101005563" sldId="394"/>
            <ac:spMk id="5" creationId="{00000000-0000-0000-0000-000000000000}"/>
          </ac:spMkLst>
        </pc:spChg>
        <pc:spChg chg="mod">
          <ac:chgData name="Govender, Priya" userId="S::pgovender@clevelandohio.gov::518284cb-9db4-40a7-8733-5e0c79e9ab47" providerId="AD" clId="Web-{1630C740-FE12-3977-957A-2294A225E93E}" dt="2025-01-15T15:31:46.796" v="111"/>
          <ac:spMkLst>
            <pc:docMk/>
            <pc:sldMk cId="1101005563" sldId="394"/>
            <ac:spMk id="6" creationId="{00000000-0000-0000-0000-000000000000}"/>
          </ac:spMkLst>
        </pc:spChg>
        <pc:spChg chg="mod">
          <ac:chgData name="Govender, Priya" userId="S::pgovender@clevelandohio.gov::518284cb-9db4-40a7-8733-5e0c79e9ab47" providerId="AD" clId="Web-{1630C740-FE12-3977-957A-2294A225E93E}" dt="2025-01-15T15:31:54.359" v="113" actId="1076"/>
          <ac:spMkLst>
            <pc:docMk/>
            <pc:sldMk cId="1101005563" sldId="394"/>
            <ac:spMk id="7" creationId="{00000000-0000-0000-0000-000000000000}"/>
          </ac:spMkLst>
        </pc:spChg>
      </pc:sldChg>
      <pc:sldChg chg="modSp">
        <pc:chgData name="Govender, Priya" userId="S::pgovender@clevelandohio.gov::518284cb-9db4-40a7-8733-5e0c79e9ab47" providerId="AD" clId="Web-{1630C740-FE12-3977-957A-2294A225E93E}" dt="2025-01-15T15:33:25.127" v="140" actId="1076"/>
        <pc:sldMkLst>
          <pc:docMk/>
          <pc:sldMk cId="2230716802" sldId="395"/>
        </pc:sldMkLst>
        <pc:spChg chg="mod">
          <ac:chgData name="Govender, Priya" userId="S::pgovender@clevelandohio.gov::518284cb-9db4-40a7-8733-5e0c79e9ab47" providerId="AD" clId="Web-{1630C740-FE12-3977-957A-2294A225E93E}" dt="2025-01-15T15:33:12.892" v="136"/>
          <ac:spMkLst>
            <pc:docMk/>
            <pc:sldMk cId="2230716802" sldId="395"/>
            <ac:spMk id="3" creationId="{3D55F2D4-C20E-BEBC-1CCF-4449B0456A7E}"/>
          </ac:spMkLst>
        </pc:spChg>
        <pc:spChg chg="mod">
          <ac:chgData name="Govender, Priya" userId="S::pgovender@clevelandohio.gov::518284cb-9db4-40a7-8733-5e0c79e9ab47" providerId="AD" clId="Web-{1630C740-FE12-3977-957A-2294A225E93E}" dt="2025-01-15T15:33:23.923" v="139" actId="1076"/>
          <ac:spMkLst>
            <pc:docMk/>
            <pc:sldMk cId="2230716802" sldId="395"/>
            <ac:spMk id="5" creationId="{00000000-0000-0000-0000-000000000000}"/>
          </ac:spMkLst>
        </pc:spChg>
        <pc:spChg chg="mod">
          <ac:chgData name="Govender, Priya" userId="S::pgovender@clevelandohio.gov::518284cb-9db4-40a7-8733-5e0c79e9ab47" providerId="AD" clId="Web-{1630C740-FE12-3977-957A-2294A225E93E}" dt="2025-01-15T15:33:25.127" v="140" actId="1076"/>
          <ac:spMkLst>
            <pc:docMk/>
            <pc:sldMk cId="2230716802" sldId="395"/>
            <ac:spMk id="6" creationId="{00000000-0000-0000-0000-000000000000}"/>
          </ac:spMkLst>
        </pc:spChg>
        <pc:spChg chg="mod">
          <ac:chgData name="Govender, Priya" userId="S::pgovender@clevelandohio.gov::518284cb-9db4-40a7-8733-5e0c79e9ab47" providerId="AD" clId="Web-{1630C740-FE12-3977-957A-2294A225E93E}" dt="2025-01-15T15:33:21.064" v="138" actId="1076"/>
          <ac:spMkLst>
            <pc:docMk/>
            <pc:sldMk cId="2230716802" sldId="395"/>
            <ac:spMk id="7" creationId="{00000000-0000-0000-0000-000000000000}"/>
          </ac:spMkLst>
        </pc:spChg>
      </pc:sldChg>
      <pc:sldChg chg="modSp">
        <pc:chgData name="Govender, Priya" userId="S::pgovender@clevelandohio.gov::518284cb-9db4-40a7-8733-5e0c79e9ab47" providerId="AD" clId="Web-{1630C740-FE12-3977-957A-2294A225E93E}" dt="2025-01-15T15:33:47.471" v="146" actId="1076"/>
        <pc:sldMkLst>
          <pc:docMk/>
          <pc:sldMk cId="4147969746" sldId="396"/>
        </pc:sldMkLst>
        <pc:spChg chg="mod">
          <ac:chgData name="Govender, Priya" userId="S::pgovender@clevelandohio.gov::518284cb-9db4-40a7-8733-5e0c79e9ab47" providerId="AD" clId="Web-{1630C740-FE12-3977-957A-2294A225E93E}" dt="2025-01-15T15:33:35.877" v="142"/>
          <ac:spMkLst>
            <pc:docMk/>
            <pc:sldMk cId="4147969746" sldId="396"/>
            <ac:spMk id="3" creationId="{3D55F2D4-C20E-BEBC-1CCF-4449B0456A7E}"/>
          </ac:spMkLst>
        </pc:spChg>
        <pc:spChg chg="mod">
          <ac:chgData name="Govender, Priya" userId="S::pgovender@clevelandohio.gov::518284cb-9db4-40a7-8733-5e0c79e9ab47" providerId="AD" clId="Web-{1630C740-FE12-3977-957A-2294A225E93E}" dt="2025-01-15T15:33:47.440" v="145" actId="1076"/>
          <ac:spMkLst>
            <pc:docMk/>
            <pc:sldMk cId="4147969746" sldId="396"/>
            <ac:spMk id="9" creationId="{5AD10B33-98BE-5A43-123E-F6F8E1262FDD}"/>
          </ac:spMkLst>
        </pc:spChg>
        <pc:spChg chg="mod">
          <ac:chgData name="Govender, Priya" userId="S::pgovender@clevelandohio.gov::518284cb-9db4-40a7-8733-5e0c79e9ab47" providerId="AD" clId="Web-{1630C740-FE12-3977-957A-2294A225E93E}" dt="2025-01-15T15:33:47.471" v="146" actId="1076"/>
          <ac:spMkLst>
            <pc:docMk/>
            <pc:sldMk cId="4147969746" sldId="396"/>
            <ac:spMk id="10" creationId="{B8EC632B-DC39-281D-E444-5942A5849314}"/>
          </ac:spMkLst>
        </pc:spChg>
      </pc:sldChg>
    </pc:docChg>
  </pc:docChgLst>
  <pc:docChgLst>
    <pc:chgData name="Yoka, Christina L." userId="S::cyoka@clevelandohio.gov::be11d3dc-dd93-4d82-af19-39f8c02fdf3e" providerId="AD" clId="Web-{C15E158E-CFA3-8BDF-418F-CA30B132BB45}"/>
    <pc:docChg chg="addSld delSld modSld sldOrd">
      <pc:chgData name="Yoka, Christina L." userId="S::cyoka@clevelandohio.gov::be11d3dc-dd93-4d82-af19-39f8c02fdf3e" providerId="AD" clId="Web-{C15E158E-CFA3-8BDF-418F-CA30B132BB45}" dt="2025-01-15T14:57:03.866" v="3357"/>
      <pc:docMkLst>
        <pc:docMk/>
      </pc:docMkLst>
      <pc:sldChg chg="modSp add">
        <pc:chgData name="Yoka, Christina L." userId="S::cyoka@clevelandohio.gov::be11d3dc-dd93-4d82-af19-39f8c02fdf3e" providerId="AD" clId="Web-{C15E158E-CFA3-8BDF-418F-CA30B132BB45}" dt="2025-01-15T14:56:50.085" v="3356" actId="20577"/>
        <pc:sldMkLst>
          <pc:docMk/>
          <pc:sldMk cId="109857222" sldId="256"/>
        </pc:sldMkLst>
        <pc:spChg chg="mod">
          <ac:chgData name="Yoka, Christina L." userId="S::cyoka@clevelandohio.gov::be11d3dc-dd93-4d82-af19-39f8c02fdf3e" providerId="AD" clId="Web-{C15E158E-CFA3-8BDF-418F-CA30B132BB45}" dt="2025-01-15T14:56:50.085" v="3356" actId="20577"/>
          <ac:spMkLst>
            <pc:docMk/>
            <pc:sldMk cId="109857222" sldId="256"/>
            <ac:spMk id="5" creationId="{BBE6AABF-D444-4EEF-E5D8-FB2C276F4955}"/>
          </ac:spMkLst>
        </pc:spChg>
      </pc:sldChg>
      <pc:sldChg chg="addSp delSp modSp">
        <pc:chgData name="Yoka, Christina L." userId="S::cyoka@clevelandohio.gov::be11d3dc-dd93-4d82-af19-39f8c02fdf3e" providerId="AD" clId="Web-{C15E158E-CFA3-8BDF-418F-CA30B132BB45}" dt="2025-01-15T13:52:55.650" v="335" actId="1076"/>
        <pc:sldMkLst>
          <pc:docMk/>
          <pc:sldMk cId="3132348986" sldId="257"/>
        </pc:sldMkLst>
        <pc:spChg chg="add mod">
          <ac:chgData name="Yoka, Christina L." userId="S::cyoka@clevelandohio.gov::be11d3dc-dd93-4d82-af19-39f8c02fdf3e" providerId="AD" clId="Web-{C15E158E-CFA3-8BDF-418F-CA30B132BB45}" dt="2025-01-15T13:52:46.682" v="334" actId="20577"/>
          <ac:spMkLst>
            <pc:docMk/>
            <pc:sldMk cId="3132348986" sldId="257"/>
            <ac:spMk id="2" creationId="{6CD560CD-3644-3578-E8D3-A10C28731FC3}"/>
          </ac:spMkLst>
        </pc:spChg>
        <pc:spChg chg="mod">
          <ac:chgData name="Yoka, Christina L." userId="S::cyoka@clevelandohio.gov::be11d3dc-dd93-4d82-af19-39f8c02fdf3e" providerId="AD" clId="Web-{C15E158E-CFA3-8BDF-418F-CA30B132BB45}" dt="2025-01-15T13:45:01.262" v="136" actId="20577"/>
          <ac:spMkLst>
            <pc:docMk/>
            <pc:sldMk cId="3132348986" sldId="257"/>
            <ac:spMk id="3" creationId="{3D55F2D4-C20E-BEBC-1CCF-4449B0456A7E}"/>
          </ac:spMkLst>
        </pc:spChg>
        <pc:spChg chg="add mod">
          <ac:chgData name="Yoka, Christina L." userId="S::cyoka@clevelandohio.gov::be11d3dc-dd93-4d82-af19-39f8c02fdf3e" providerId="AD" clId="Web-{C15E158E-CFA3-8BDF-418F-CA30B132BB45}" dt="2025-01-15T13:52:55.650" v="335" actId="1076"/>
          <ac:spMkLst>
            <pc:docMk/>
            <pc:sldMk cId="3132348986" sldId="257"/>
            <ac:spMk id="8" creationId="{C6366DC3-52D0-C5BB-5E77-71F9092A4F7C}"/>
          </ac:spMkLst>
        </pc:spChg>
        <pc:spChg chg="add mod">
          <ac:chgData name="Yoka, Christina L." userId="S::cyoka@clevelandohio.gov::be11d3dc-dd93-4d82-af19-39f8c02fdf3e" providerId="AD" clId="Web-{C15E158E-CFA3-8BDF-418F-CA30B132BB45}" dt="2025-01-15T13:52:35.494" v="331" actId="1076"/>
          <ac:spMkLst>
            <pc:docMk/>
            <pc:sldMk cId="3132348986" sldId="257"/>
            <ac:spMk id="9" creationId="{76E1F23C-76C5-0325-AA09-027B58E5D5AF}"/>
          </ac:spMkLst>
        </pc:spChg>
      </pc:sldChg>
      <pc:sldChg chg="modSp">
        <pc:chgData name="Yoka, Christina L." userId="S::cyoka@clevelandohio.gov::be11d3dc-dd93-4d82-af19-39f8c02fdf3e" providerId="AD" clId="Web-{C15E158E-CFA3-8BDF-418F-CA30B132BB45}" dt="2025-01-15T14:47:07.713" v="2867" actId="20577"/>
        <pc:sldMkLst>
          <pc:docMk/>
          <pc:sldMk cId="1809921891" sldId="258"/>
        </pc:sldMkLst>
        <pc:spChg chg="mod">
          <ac:chgData name="Yoka, Christina L." userId="S::cyoka@clevelandohio.gov::be11d3dc-dd93-4d82-af19-39f8c02fdf3e" providerId="AD" clId="Web-{C15E158E-CFA3-8BDF-418F-CA30B132BB45}" dt="2025-01-15T14:45:19.323" v="2847" actId="20577"/>
          <ac:spMkLst>
            <pc:docMk/>
            <pc:sldMk cId="1809921891" sldId="258"/>
            <ac:spMk id="5" creationId="{00000000-0000-0000-0000-000000000000}"/>
          </ac:spMkLst>
        </pc:spChg>
        <pc:spChg chg="mod">
          <ac:chgData name="Yoka, Christina L." userId="S::cyoka@clevelandohio.gov::be11d3dc-dd93-4d82-af19-39f8c02fdf3e" providerId="AD" clId="Web-{C15E158E-CFA3-8BDF-418F-CA30B132BB45}" dt="2025-01-15T14:47:07.713" v="2867" actId="20577"/>
          <ac:spMkLst>
            <pc:docMk/>
            <pc:sldMk cId="1809921891" sldId="258"/>
            <ac:spMk id="6" creationId="{00000000-0000-0000-0000-000000000000}"/>
          </ac:spMkLst>
        </pc:spChg>
      </pc:sldChg>
      <pc:sldChg chg="modSp">
        <pc:chgData name="Yoka, Christina L." userId="S::cyoka@clevelandohio.gov::be11d3dc-dd93-4d82-af19-39f8c02fdf3e" providerId="AD" clId="Web-{C15E158E-CFA3-8BDF-418F-CA30B132BB45}" dt="2025-01-15T13:23:32.706" v="7" actId="20577"/>
        <pc:sldMkLst>
          <pc:docMk/>
          <pc:sldMk cId="3578887516" sldId="327"/>
        </pc:sldMkLst>
        <pc:spChg chg="mod">
          <ac:chgData name="Yoka, Christina L." userId="S::cyoka@clevelandohio.gov::be11d3dc-dd93-4d82-af19-39f8c02fdf3e" providerId="AD" clId="Web-{C15E158E-CFA3-8BDF-418F-CA30B132BB45}" dt="2025-01-15T13:23:32.706" v="7" actId="20577"/>
          <ac:spMkLst>
            <pc:docMk/>
            <pc:sldMk cId="3578887516" sldId="327"/>
            <ac:spMk id="23" creationId="{5CAF73E7-9065-C3EE-EA85-7490AEF79BC5}"/>
          </ac:spMkLst>
        </pc:spChg>
      </pc:sldChg>
      <pc:sldChg chg="modSp">
        <pc:chgData name="Yoka, Christina L." userId="S::cyoka@clevelandohio.gov::be11d3dc-dd93-4d82-af19-39f8c02fdf3e" providerId="AD" clId="Web-{C15E158E-CFA3-8BDF-418F-CA30B132BB45}" dt="2025-01-15T13:24:26.096" v="43" actId="20577"/>
        <pc:sldMkLst>
          <pc:docMk/>
          <pc:sldMk cId="1672137268" sldId="379"/>
        </pc:sldMkLst>
        <pc:spChg chg="mod">
          <ac:chgData name="Yoka, Christina L." userId="S::cyoka@clevelandohio.gov::be11d3dc-dd93-4d82-af19-39f8c02fdf3e" providerId="AD" clId="Web-{C15E158E-CFA3-8BDF-418F-CA30B132BB45}" dt="2025-01-15T13:23:55.253" v="14" actId="20577"/>
          <ac:spMkLst>
            <pc:docMk/>
            <pc:sldMk cId="1672137268" sldId="379"/>
            <ac:spMk id="5" creationId="{2E10D8D8-9007-E05E-BC58-7A402E4FF17D}"/>
          </ac:spMkLst>
        </pc:spChg>
        <pc:spChg chg="mod">
          <ac:chgData name="Yoka, Christina L." userId="S::cyoka@clevelandohio.gov::be11d3dc-dd93-4d82-af19-39f8c02fdf3e" providerId="AD" clId="Web-{C15E158E-CFA3-8BDF-418F-CA30B132BB45}" dt="2025-01-15T13:24:08.362" v="16" actId="20577"/>
          <ac:spMkLst>
            <pc:docMk/>
            <pc:sldMk cId="1672137268" sldId="379"/>
            <ac:spMk id="6" creationId="{CC381063-B9B7-746A-BACC-DDAC89897F7E}"/>
          </ac:spMkLst>
        </pc:spChg>
        <pc:spChg chg="mod">
          <ac:chgData name="Yoka, Christina L." userId="S::cyoka@clevelandohio.gov::be11d3dc-dd93-4d82-af19-39f8c02fdf3e" providerId="AD" clId="Web-{C15E158E-CFA3-8BDF-418F-CA30B132BB45}" dt="2025-01-15T13:24:26.096" v="43" actId="20577"/>
          <ac:spMkLst>
            <pc:docMk/>
            <pc:sldMk cId="1672137268" sldId="379"/>
            <ac:spMk id="7" creationId="{2184A7EC-ABF6-1B72-3648-ADD2CD2E3CD1}"/>
          </ac:spMkLst>
        </pc:spChg>
      </pc:sldChg>
      <pc:sldChg chg="addSp delSp modSp ord">
        <pc:chgData name="Yoka, Christina L." userId="S::cyoka@clevelandohio.gov::be11d3dc-dd93-4d82-af19-39f8c02fdf3e" providerId="AD" clId="Web-{C15E158E-CFA3-8BDF-418F-CA30B132BB45}" dt="2025-01-15T14:40:13.449" v="2787" actId="20577"/>
        <pc:sldMkLst>
          <pc:docMk/>
          <pc:sldMk cId="296327557" sldId="383"/>
        </pc:sldMkLst>
        <pc:spChg chg="mod ord">
          <ac:chgData name="Yoka, Christina L." userId="S::cyoka@clevelandohio.gov::be11d3dc-dd93-4d82-af19-39f8c02fdf3e" providerId="AD" clId="Web-{C15E158E-CFA3-8BDF-418F-CA30B132BB45}" dt="2025-01-15T14:40:13.449" v="2787" actId="20577"/>
          <ac:spMkLst>
            <pc:docMk/>
            <pc:sldMk cId="296327557" sldId="383"/>
            <ac:spMk id="4" creationId="{F32AFFAF-8047-1516-85F2-C4490D37172B}"/>
          </ac:spMkLst>
        </pc:spChg>
        <pc:spChg chg="add">
          <ac:chgData name="Yoka, Christina L." userId="S::cyoka@clevelandohio.gov::be11d3dc-dd93-4d82-af19-39f8c02fdf3e" providerId="AD" clId="Web-{C15E158E-CFA3-8BDF-418F-CA30B132BB45}" dt="2025-01-15T13:31:25.016" v="45"/>
          <ac:spMkLst>
            <pc:docMk/>
            <pc:sldMk cId="296327557" sldId="383"/>
            <ac:spMk id="7" creationId="{8949F966-3C88-9EB0-D9EE-D107B2F4D306}"/>
          </ac:spMkLst>
        </pc:spChg>
        <pc:picChg chg="add">
          <ac:chgData name="Yoka, Christina L." userId="S::cyoka@clevelandohio.gov::be11d3dc-dd93-4d82-af19-39f8c02fdf3e" providerId="AD" clId="Web-{C15E158E-CFA3-8BDF-418F-CA30B132BB45}" dt="2025-01-15T13:31:25.016" v="45"/>
          <ac:picMkLst>
            <pc:docMk/>
            <pc:sldMk cId="296327557" sldId="383"/>
            <ac:picMk id="2" creationId="{027A4FFA-87FA-E328-14F4-E84BAF34A3A1}"/>
          </ac:picMkLst>
        </pc:picChg>
        <pc:picChg chg="add">
          <ac:chgData name="Yoka, Christina L." userId="S::cyoka@clevelandohio.gov::be11d3dc-dd93-4d82-af19-39f8c02fdf3e" providerId="AD" clId="Web-{C15E158E-CFA3-8BDF-418F-CA30B132BB45}" dt="2025-01-15T13:31:25.016" v="45"/>
          <ac:picMkLst>
            <pc:docMk/>
            <pc:sldMk cId="296327557" sldId="383"/>
            <ac:picMk id="3" creationId="{E27B6654-754E-E63D-AB50-6F052DA39DDB}"/>
          </ac:picMkLst>
        </pc:picChg>
      </pc:sldChg>
      <pc:sldChg chg="modSp">
        <pc:chgData name="Yoka, Christina L." userId="S::cyoka@clevelandohio.gov::be11d3dc-dd93-4d82-af19-39f8c02fdf3e" providerId="AD" clId="Web-{C15E158E-CFA3-8BDF-418F-CA30B132BB45}" dt="2025-01-15T13:36:10.218" v="54" actId="1076"/>
        <pc:sldMkLst>
          <pc:docMk/>
          <pc:sldMk cId="442132862" sldId="384"/>
        </pc:sldMkLst>
        <pc:spChg chg="mod">
          <ac:chgData name="Yoka, Christina L." userId="S::cyoka@clevelandohio.gov::be11d3dc-dd93-4d82-af19-39f8c02fdf3e" providerId="AD" clId="Web-{C15E158E-CFA3-8BDF-418F-CA30B132BB45}" dt="2025-01-15T13:36:10.218" v="54" actId="1076"/>
          <ac:spMkLst>
            <pc:docMk/>
            <pc:sldMk cId="442132862" sldId="384"/>
            <ac:spMk id="4" creationId="{D65B7AD8-4130-D451-3682-1DB7186FA849}"/>
          </ac:spMkLst>
        </pc:spChg>
        <pc:spChg chg="mod">
          <ac:chgData name="Yoka, Christina L." userId="S::cyoka@clevelandohio.gov::be11d3dc-dd93-4d82-af19-39f8c02fdf3e" providerId="AD" clId="Web-{C15E158E-CFA3-8BDF-418F-CA30B132BB45}" dt="2025-01-15T13:36:06.999" v="53" actId="1076"/>
          <ac:spMkLst>
            <pc:docMk/>
            <pc:sldMk cId="442132862" sldId="384"/>
            <ac:spMk id="5" creationId="{0E33110E-1BFF-4BAC-EA02-3B36E7497031}"/>
          </ac:spMkLst>
        </pc:spChg>
      </pc:sldChg>
      <pc:sldChg chg="modSp add">
        <pc:chgData name="Yoka, Christina L." userId="S::cyoka@clevelandohio.gov::be11d3dc-dd93-4d82-af19-39f8c02fdf3e" providerId="AD" clId="Web-{C15E158E-CFA3-8BDF-418F-CA30B132BB45}" dt="2025-01-15T13:33:25.437" v="52" actId="1076"/>
        <pc:sldMkLst>
          <pc:docMk/>
          <pc:sldMk cId="4197421548" sldId="385"/>
        </pc:sldMkLst>
        <pc:spChg chg="mod">
          <ac:chgData name="Yoka, Christina L." userId="S::cyoka@clevelandohio.gov::be11d3dc-dd93-4d82-af19-39f8c02fdf3e" providerId="AD" clId="Web-{C15E158E-CFA3-8BDF-418F-CA30B132BB45}" dt="2025-01-15T13:33:25.437" v="52" actId="1076"/>
          <ac:spMkLst>
            <pc:docMk/>
            <pc:sldMk cId="4197421548" sldId="385"/>
            <ac:spMk id="4" creationId="{B7434D1E-9E8D-AB12-5D4D-F8D1C2A12BEB}"/>
          </ac:spMkLst>
        </pc:spChg>
        <pc:spChg chg="mod">
          <ac:chgData name="Yoka, Christina L." userId="S::cyoka@clevelandohio.gov::be11d3dc-dd93-4d82-af19-39f8c02fdf3e" providerId="AD" clId="Web-{C15E158E-CFA3-8BDF-418F-CA30B132BB45}" dt="2025-01-15T13:33:14.750" v="50" actId="1076"/>
          <ac:spMkLst>
            <pc:docMk/>
            <pc:sldMk cId="4197421548" sldId="385"/>
            <ac:spMk id="6" creationId="{00000000-0000-0000-0000-000000000000}"/>
          </ac:spMkLst>
        </pc:spChg>
        <pc:spChg chg="mod">
          <ac:chgData name="Yoka, Christina L." userId="S::cyoka@clevelandohio.gov::be11d3dc-dd93-4d82-af19-39f8c02fdf3e" providerId="AD" clId="Web-{C15E158E-CFA3-8BDF-418F-CA30B132BB45}" dt="2025-01-15T13:33:19.125" v="51" actId="1076"/>
          <ac:spMkLst>
            <pc:docMk/>
            <pc:sldMk cId="4197421548" sldId="385"/>
            <ac:spMk id="12" creationId="{00000000-0000-0000-0000-000000000000}"/>
          </ac:spMkLst>
        </pc:spChg>
      </pc:sldChg>
      <pc:sldChg chg="delSp modSp new">
        <pc:chgData name="Yoka, Christina L." userId="S::cyoka@clevelandohio.gov::be11d3dc-dd93-4d82-af19-39f8c02fdf3e" providerId="AD" clId="Web-{C15E158E-CFA3-8BDF-418F-CA30B132BB45}" dt="2025-01-15T13:36:46.686" v="62" actId="20577"/>
        <pc:sldMkLst>
          <pc:docMk/>
          <pc:sldMk cId="3326932847" sldId="386"/>
        </pc:sldMkLst>
      </pc:sldChg>
      <pc:sldChg chg="addSp delSp modSp new mod setBg">
        <pc:chgData name="Yoka, Christina L." userId="S::cyoka@clevelandohio.gov::be11d3dc-dd93-4d82-af19-39f8c02fdf3e" providerId="AD" clId="Web-{C15E158E-CFA3-8BDF-418F-CA30B132BB45}" dt="2025-01-15T13:39:14.826" v="88" actId="1076"/>
        <pc:sldMkLst>
          <pc:docMk/>
          <pc:sldMk cId="1280391955" sldId="387"/>
        </pc:sldMkLst>
        <pc:spChg chg="add mod">
          <ac:chgData name="Yoka, Christina L." userId="S::cyoka@clevelandohio.gov::be11d3dc-dd93-4d82-af19-39f8c02fdf3e" providerId="AD" clId="Web-{C15E158E-CFA3-8BDF-418F-CA30B132BB45}" dt="2025-01-15T13:39:14.826" v="88" actId="1076"/>
          <ac:spMkLst>
            <pc:docMk/>
            <pc:sldMk cId="1280391955" sldId="387"/>
            <ac:spMk id="5" creationId="{E3BD1794-9DA6-E6AA-6A81-61C89979D7D6}"/>
          </ac:spMkLst>
        </pc:spChg>
        <pc:spChg chg="add">
          <ac:chgData name="Yoka, Christina L." userId="S::cyoka@clevelandohio.gov::be11d3dc-dd93-4d82-af19-39f8c02fdf3e" providerId="AD" clId="Web-{C15E158E-CFA3-8BDF-418F-CA30B132BB45}" dt="2025-01-15T13:38:35.202" v="70"/>
          <ac:spMkLst>
            <pc:docMk/>
            <pc:sldMk cId="1280391955" sldId="387"/>
            <ac:spMk id="11" creationId="{E2384209-CB15-4CDF-9D31-C44FD9A3F20D}"/>
          </ac:spMkLst>
        </pc:spChg>
        <pc:spChg chg="add">
          <ac:chgData name="Yoka, Christina L." userId="S::cyoka@clevelandohio.gov::be11d3dc-dd93-4d82-af19-39f8c02fdf3e" providerId="AD" clId="Web-{C15E158E-CFA3-8BDF-418F-CA30B132BB45}" dt="2025-01-15T13:38:35.202" v="70"/>
          <ac:spMkLst>
            <pc:docMk/>
            <pc:sldMk cId="1280391955" sldId="387"/>
            <ac:spMk id="12" creationId="{AB8C311F-7253-4AED-9701-7FC0708C41C7}"/>
          </ac:spMkLst>
        </pc:spChg>
        <pc:spChg chg="add">
          <ac:chgData name="Yoka, Christina L." userId="S::cyoka@clevelandohio.gov::be11d3dc-dd93-4d82-af19-39f8c02fdf3e" providerId="AD" clId="Web-{C15E158E-CFA3-8BDF-418F-CA30B132BB45}" dt="2025-01-15T13:38:35.202" v="70"/>
          <ac:spMkLst>
            <pc:docMk/>
            <pc:sldMk cId="1280391955" sldId="387"/>
            <ac:spMk id="13" creationId="{2633B3B5-CC90-43F0-8714-D31D1F3F0209}"/>
          </ac:spMkLst>
        </pc:spChg>
        <pc:spChg chg="add">
          <ac:chgData name="Yoka, Christina L." userId="S::cyoka@clevelandohio.gov::be11d3dc-dd93-4d82-af19-39f8c02fdf3e" providerId="AD" clId="Web-{C15E158E-CFA3-8BDF-418F-CA30B132BB45}" dt="2025-01-15T13:38:35.202" v="70"/>
          <ac:spMkLst>
            <pc:docMk/>
            <pc:sldMk cId="1280391955" sldId="387"/>
            <ac:spMk id="15" creationId="{A8D57A06-A426-446D-B02C-A2DC6B62E45E}"/>
          </ac:spMkLst>
        </pc:spChg>
        <pc:picChg chg="add mod ord">
          <ac:chgData name="Yoka, Christina L." userId="S::cyoka@clevelandohio.gov::be11d3dc-dd93-4d82-af19-39f8c02fdf3e" providerId="AD" clId="Web-{C15E158E-CFA3-8BDF-418F-CA30B132BB45}" dt="2025-01-15T13:38:35.202" v="70"/>
          <ac:picMkLst>
            <pc:docMk/>
            <pc:sldMk cId="1280391955" sldId="387"/>
            <ac:picMk id="4" creationId="{8048AB66-1407-CB77-6860-0CA37F5AF18F}"/>
          </ac:picMkLst>
        </pc:picChg>
      </pc:sldChg>
      <pc:sldChg chg="delSp modSp add replId">
        <pc:chgData name="Yoka, Christina L." userId="S::cyoka@clevelandohio.gov::be11d3dc-dd93-4d82-af19-39f8c02fdf3e" providerId="AD" clId="Web-{C15E158E-CFA3-8BDF-418F-CA30B132BB45}" dt="2025-01-15T14:48:05.603" v="2884" actId="20577"/>
        <pc:sldMkLst>
          <pc:docMk/>
          <pc:sldMk cId="1343624134" sldId="388"/>
        </pc:sldMkLst>
        <pc:spChg chg="mod">
          <ac:chgData name="Yoka, Christina L." userId="S::cyoka@clevelandohio.gov::be11d3dc-dd93-4d82-af19-39f8c02fdf3e" providerId="AD" clId="Web-{C15E158E-CFA3-8BDF-418F-CA30B132BB45}" dt="2025-01-15T13:58:06.180" v="643" actId="20577"/>
          <ac:spMkLst>
            <pc:docMk/>
            <pc:sldMk cId="1343624134" sldId="388"/>
            <ac:spMk id="5" creationId="{00000000-0000-0000-0000-000000000000}"/>
          </ac:spMkLst>
        </pc:spChg>
        <pc:spChg chg="mod">
          <ac:chgData name="Yoka, Christina L." userId="S::cyoka@clevelandohio.gov::be11d3dc-dd93-4d82-af19-39f8c02fdf3e" providerId="AD" clId="Web-{C15E158E-CFA3-8BDF-418F-CA30B132BB45}" dt="2025-01-15T14:48:05.603" v="2884" actId="20577"/>
          <ac:spMkLst>
            <pc:docMk/>
            <pc:sldMk cId="1343624134" sldId="388"/>
            <ac:spMk id="6" creationId="{00000000-0000-0000-0000-000000000000}"/>
          </ac:spMkLst>
        </pc:spChg>
        <pc:spChg chg="mod">
          <ac:chgData name="Yoka, Christina L." userId="S::cyoka@clevelandohio.gov::be11d3dc-dd93-4d82-af19-39f8c02fdf3e" providerId="AD" clId="Web-{C15E158E-CFA3-8BDF-418F-CA30B132BB45}" dt="2025-01-15T14:00:27.039" v="727" actId="20577"/>
          <ac:spMkLst>
            <pc:docMk/>
            <pc:sldMk cId="1343624134" sldId="388"/>
            <ac:spMk id="7" creationId="{00000000-0000-0000-0000-000000000000}"/>
          </ac:spMkLst>
        </pc:spChg>
      </pc:sldChg>
      <pc:sldChg chg="delSp new del ord">
        <pc:chgData name="Yoka, Christina L." userId="S::cyoka@clevelandohio.gov::be11d3dc-dd93-4d82-af19-39f8c02fdf3e" providerId="AD" clId="Web-{C15E158E-CFA3-8BDF-418F-CA30B132BB45}" dt="2025-01-15T13:43:33.888" v="131"/>
        <pc:sldMkLst>
          <pc:docMk/>
          <pc:sldMk cId="2685994997" sldId="388"/>
        </pc:sldMkLst>
      </pc:sldChg>
      <pc:sldChg chg="modSp add replId">
        <pc:chgData name="Yoka, Christina L." userId="S::cyoka@clevelandohio.gov::be11d3dc-dd93-4d82-af19-39f8c02fdf3e" providerId="AD" clId="Web-{C15E158E-CFA3-8BDF-418F-CA30B132BB45}" dt="2025-01-15T14:47:55.306" v="2881" actId="20577"/>
        <pc:sldMkLst>
          <pc:docMk/>
          <pc:sldMk cId="3538330202" sldId="389"/>
        </pc:sldMkLst>
        <pc:spChg chg="mod">
          <ac:chgData name="Yoka, Christina L." userId="S::cyoka@clevelandohio.gov::be11d3dc-dd93-4d82-af19-39f8c02fdf3e" providerId="AD" clId="Web-{C15E158E-CFA3-8BDF-418F-CA30B132BB45}" dt="2025-01-15T14:00:51.820" v="748" actId="20577"/>
          <ac:spMkLst>
            <pc:docMk/>
            <pc:sldMk cId="3538330202" sldId="389"/>
            <ac:spMk id="3" creationId="{3D55F2D4-C20E-BEBC-1CCF-4449B0456A7E}"/>
          </ac:spMkLst>
        </pc:spChg>
        <pc:spChg chg="mod">
          <ac:chgData name="Yoka, Christina L." userId="S::cyoka@clevelandohio.gov::be11d3dc-dd93-4d82-af19-39f8c02fdf3e" providerId="AD" clId="Web-{C15E158E-CFA3-8BDF-418F-CA30B132BB45}" dt="2025-01-15T14:07:29.162" v="1146" actId="20577"/>
          <ac:spMkLst>
            <pc:docMk/>
            <pc:sldMk cId="3538330202" sldId="389"/>
            <ac:spMk id="5" creationId="{00000000-0000-0000-0000-000000000000}"/>
          </ac:spMkLst>
        </pc:spChg>
        <pc:spChg chg="mod">
          <ac:chgData name="Yoka, Christina L." userId="S::cyoka@clevelandohio.gov::be11d3dc-dd93-4d82-af19-39f8c02fdf3e" providerId="AD" clId="Web-{C15E158E-CFA3-8BDF-418F-CA30B132BB45}" dt="2025-01-15T14:47:55.306" v="2881" actId="20577"/>
          <ac:spMkLst>
            <pc:docMk/>
            <pc:sldMk cId="3538330202" sldId="389"/>
            <ac:spMk id="6" creationId="{00000000-0000-0000-0000-000000000000}"/>
          </ac:spMkLst>
        </pc:spChg>
        <pc:spChg chg="mod">
          <ac:chgData name="Yoka, Christina L." userId="S::cyoka@clevelandohio.gov::be11d3dc-dd93-4d82-af19-39f8c02fdf3e" providerId="AD" clId="Web-{C15E158E-CFA3-8BDF-418F-CA30B132BB45}" dt="2025-01-15T14:03:10.038" v="915" actId="20577"/>
          <ac:spMkLst>
            <pc:docMk/>
            <pc:sldMk cId="3538330202" sldId="389"/>
            <ac:spMk id="7" creationId="{00000000-0000-0000-0000-000000000000}"/>
          </ac:spMkLst>
        </pc:spChg>
      </pc:sldChg>
      <pc:sldChg chg="modSp add replId">
        <pc:chgData name="Yoka, Christina L." userId="S::cyoka@clevelandohio.gov::be11d3dc-dd93-4d82-af19-39f8c02fdf3e" providerId="AD" clId="Web-{C15E158E-CFA3-8BDF-418F-CA30B132BB45}" dt="2025-01-15T14:47:48.478" v="2878" actId="20577"/>
        <pc:sldMkLst>
          <pc:docMk/>
          <pc:sldMk cId="1288361085" sldId="390"/>
        </pc:sldMkLst>
        <pc:spChg chg="mod">
          <ac:chgData name="Yoka, Christina L." userId="S::cyoka@clevelandohio.gov::be11d3dc-dd93-4d82-af19-39f8c02fdf3e" providerId="AD" clId="Web-{C15E158E-CFA3-8BDF-418F-CA30B132BB45}" dt="2025-01-15T14:07:56.130" v="1157" actId="20577"/>
          <ac:spMkLst>
            <pc:docMk/>
            <pc:sldMk cId="1288361085" sldId="390"/>
            <ac:spMk id="3" creationId="{3D55F2D4-C20E-BEBC-1CCF-4449B0456A7E}"/>
          </ac:spMkLst>
        </pc:spChg>
        <pc:spChg chg="mod">
          <ac:chgData name="Yoka, Christina L." userId="S::cyoka@clevelandohio.gov::be11d3dc-dd93-4d82-af19-39f8c02fdf3e" providerId="AD" clId="Web-{C15E158E-CFA3-8BDF-418F-CA30B132BB45}" dt="2025-01-15T14:15:29.722" v="1582" actId="20577"/>
          <ac:spMkLst>
            <pc:docMk/>
            <pc:sldMk cId="1288361085" sldId="390"/>
            <ac:spMk id="5" creationId="{00000000-0000-0000-0000-000000000000}"/>
          </ac:spMkLst>
        </pc:spChg>
        <pc:spChg chg="mod">
          <ac:chgData name="Yoka, Christina L." userId="S::cyoka@clevelandohio.gov::be11d3dc-dd93-4d82-af19-39f8c02fdf3e" providerId="AD" clId="Web-{C15E158E-CFA3-8BDF-418F-CA30B132BB45}" dt="2025-01-15T14:47:48.478" v="2878" actId="20577"/>
          <ac:spMkLst>
            <pc:docMk/>
            <pc:sldMk cId="1288361085" sldId="390"/>
            <ac:spMk id="6" creationId="{00000000-0000-0000-0000-000000000000}"/>
          </ac:spMkLst>
        </pc:spChg>
        <pc:spChg chg="mod">
          <ac:chgData name="Yoka, Christina L." userId="S::cyoka@clevelandohio.gov::be11d3dc-dd93-4d82-af19-39f8c02fdf3e" providerId="AD" clId="Web-{C15E158E-CFA3-8BDF-418F-CA30B132BB45}" dt="2025-01-15T14:10:55.176" v="1305" actId="20577"/>
          <ac:spMkLst>
            <pc:docMk/>
            <pc:sldMk cId="1288361085" sldId="390"/>
            <ac:spMk id="7" creationId="{00000000-0000-0000-0000-000000000000}"/>
          </ac:spMkLst>
        </pc:spChg>
      </pc:sldChg>
      <pc:sldChg chg="modSp add replId">
        <pc:chgData name="Yoka, Christina L." userId="S::cyoka@clevelandohio.gov::be11d3dc-dd93-4d82-af19-39f8c02fdf3e" providerId="AD" clId="Web-{C15E158E-CFA3-8BDF-418F-CA30B132BB45}" dt="2025-01-15T14:47:33.478" v="2875" actId="20577"/>
        <pc:sldMkLst>
          <pc:docMk/>
          <pc:sldMk cId="997955720" sldId="391"/>
        </pc:sldMkLst>
        <pc:spChg chg="mod">
          <ac:chgData name="Yoka, Christina L." userId="S::cyoka@clevelandohio.gov::be11d3dc-dd93-4d82-af19-39f8c02fdf3e" providerId="AD" clId="Web-{C15E158E-CFA3-8BDF-418F-CA30B132BB45}" dt="2025-01-15T14:17:01.706" v="1592" actId="20577"/>
          <ac:spMkLst>
            <pc:docMk/>
            <pc:sldMk cId="997955720" sldId="391"/>
            <ac:spMk id="3" creationId="{3D55F2D4-C20E-BEBC-1CCF-4449B0456A7E}"/>
          </ac:spMkLst>
        </pc:spChg>
        <pc:spChg chg="mod">
          <ac:chgData name="Yoka, Christina L." userId="S::cyoka@clevelandohio.gov::be11d3dc-dd93-4d82-af19-39f8c02fdf3e" providerId="AD" clId="Web-{C15E158E-CFA3-8BDF-418F-CA30B132BB45}" dt="2025-01-15T14:25:58.063" v="1997" actId="20577"/>
          <ac:spMkLst>
            <pc:docMk/>
            <pc:sldMk cId="997955720" sldId="391"/>
            <ac:spMk id="5" creationId="{00000000-0000-0000-0000-000000000000}"/>
          </ac:spMkLst>
        </pc:spChg>
        <pc:spChg chg="mod">
          <ac:chgData name="Yoka, Christina L." userId="S::cyoka@clevelandohio.gov::be11d3dc-dd93-4d82-af19-39f8c02fdf3e" providerId="AD" clId="Web-{C15E158E-CFA3-8BDF-418F-CA30B132BB45}" dt="2025-01-15T14:47:33.478" v="2875" actId="20577"/>
          <ac:spMkLst>
            <pc:docMk/>
            <pc:sldMk cId="997955720" sldId="391"/>
            <ac:spMk id="6" creationId="{00000000-0000-0000-0000-000000000000}"/>
          </ac:spMkLst>
        </pc:spChg>
        <pc:spChg chg="mod">
          <ac:chgData name="Yoka, Christina L." userId="S::cyoka@clevelandohio.gov::be11d3dc-dd93-4d82-af19-39f8c02fdf3e" providerId="AD" clId="Web-{C15E158E-CFA3-8BDF-418F-CA30B132BB45}" dt="2025-01-15T14:21:13.720" v="1848" actId="20577"/>
          <ac:spMkLst>
            <pc:docMk/>
            <pc:sldMk cId="997955720" sldId="391"/>
            <ac:spMk id="7" creationId="{00000000-0000-0000-0000-000000000000}"/>
          </ac:spMkLst>
        </pc:spChg>
      </pc:sldChg>
      <pc:sldChg chg="new del">
        <pc:chgData name="Yoka, Christina L." userId="S::cyoka@clevelandohio.gov::be11d3dc-dd93-4d82-af19-39f8c02fdf3e" providerId="AD" clId="Web-{C15E158E-CFA3-8BDF-418F-CA30B132BB45}" dt="2025-01-15T14:15:42.378" v="1584"/>
        <pc:sldMkLst>
          <pc:docMk/>
          <pc:sldMk cId="3921371339" sldId="391"/>
        </pc:sldMkLst>
      </pc:sldChg>
      <pc:sldChg chg="new del">
        <pc:chgData name="Yoka, Christina L." userId="S::cyoka@clevelandohio.gov::be11d3dc-dd93-4d82-af19-39f8c02fdf3e" providerId="AD" clId="Web-{C15E158E-CFA3-8BDF-418F-CA30B132BB45}" dt="2025-01-15T14:39:25.574" v="2769"/>
        <pc:sldMkLst>
          <pc:docMk/>
          <pc:sldMk cId="738279704" sldId="392"/>
        </pc:sldMkLst>
      </pc:sldChg>
      <pc:sldChg chg="modSp add replId">
        <pc:chgData name="Yoka, Christina L." userId="S::cyoka@clevelandohio.gov::be11d3dc-dd93-4d82-af19-39f8c02fdf3e" providerId="AD" clId="Web-{C15E158E-CFA3-8BDF-418F-CA30B132BB45}" dt="2025-01-15T14:47:25.135" v="2873" actId="20577"/>
        <pc:sldMkLst>
          <pc:docMk/>
          <pc:sldMk cId="761788648" sldId="393"/>
        </pc:sldMkLst>
        <pc:spChg chg="mod">
          <ac:chgData name="Yoka, Christina L." userId="S::cyoka@clevelandohio.gov::be11d3dc-dd93-4d82-af19-39f8c02fdf3e" providerId="AD" clId="Web-{C15E158E-CFA3-8BDF-418F-CA30B132BB45}" dt="2025-01-15T14:26:35.094" v="2020" actId="1076"/>
          <ac:spMkLst>
            <pc:docMk/>
            <pc:sldMk cId="761788648" sldId="393"/>
            <ac:spMk id="3" creationId="{3D55F2D4-C20E-BEBC-1CCF-4449B0456A7E}"/>
          </ac:spMkLst>
        </pc:spChg>
        <pc:spChg chg="mod">
          <ac:chgData name="Yoka, Christina L." userId="S::cyoka@clevelandohio.gov::be11d3dc-dd93-4d82-af19-39f8c02fdf3e" providerId="AD" clId="Web-{C15E158E-CFA3-8BDF-418F-CA30B132BB45}" dt="2025-01-15T14:32:17.545" v="2370" actId="20577"/>
          <ac:spMkLst>
            <pc:docMk/>
            <pc:sldMk cId="761788648" sldId="393"/>
            <ac:spMk id="5" creationId="{00000000-0000-0000-0000-000000000000}"/>
          </ac:spMkLst>
        </pc:spChg>
        <pc:spChg chg="mod">
          <ac:chgData name="Yoka, Christina L." userId="S::cyoka@clevelandohio.gov::be11d3dc-dd93-4d82-af19-39f8c02fdf3e" providerId="AD" clId="Web-{C15E158E-CFA3-8BDF-418F-CA30B132BB45}" dt="2025-01-15T14:47:25.135" v="2873" actId="20577"/>
          <ac:spMkLst>
            <pc:docMk/>
            <pc:sldMk cId="761788648" sldId="393"/>
            <ac:spMk id="6" creationId="{00000000-0000-0000-0000-000000000000}"/>
          </ac:spMkLst>
        </pc:spChg>
        <pc:spChg chg="mod">
          <ac:chgData name="Yoka, Christina L." userId="S::cyoka@clevelandohio.gov::be11d3dc-dd93-4d82-af19-39f8c02fdf3e" providerId="AD" clId="Web-{C15E158E-CFA3-8BDF-418F-CA30B132BB45}" dt="2025-01-15T14:32:56.858" v="2404" actId="1076"/>
          <ac:spMkLst>
            <pc:docMk/>
            <pc:sldMk cId="761788648" sldId="393"/>
            <ac:spMk id="7" creationId="{00000000-0000-0000-0000-000000000000}"/>
          </ac:spMkLst>
        </pc:spChg>
      </pc:sldChg>
      <pc:sldChg chg="modSp add replId">
        <pc:chgData name="Yoka, Christina L." userId="S::cyoka@clevelandohio.gov::be11d3dc-dd93-4d82-af19-39f8c02fdf3e" providerId="AD" clId="Web-{C15E158E-CFA3-8BDF-418F-CA30B132BB45}" dt="2025-01-15T14:47:21.963" v="2870" actId="20577"/>
        <pc:sldMkLst>
          <pc:docMk/>
          <pc:sldMk cId="1101005563" sldId="394"/>
        </pc:sldMkLst>
        <pc:spChg chg="mod">
          <ac:chgData name="Yoka, Christina L." userId="S::cyoka@clevelandohio.gov::be11d3dc-dd93-4d82-af19-39f8c02fdf3e" providerId="AD" clId="Web-{C15E158E-CFA3-8BDF-418F-CA30B132BB45}" dt="2025-01-15T14:33:38.107" v="2424" actId="20577"/>
          <ac:spMkLst>
            <pc:docMk/>
            <pc:sldMk cId="1101005563" sldId="394"/>
            <ac:spMk id="3" creationId="{3D55F2D4-C20E-BEBC-1CCF-4449B0456A7E}"/>
          </ac:spMkLst>
        </pc:spChg>
        <pc:spChg chg="mod">
          <ac:chgData name="Yoka, Christina L." userId="S::cyoka@clevelandohio.gov::be11d3dc-dd93-4d82-af19-39f8c02fdf3e" providerId="AD" clId="Web-{C15E158E-CFA3-8BDF-418F-CA30B132BB45}" dt="2025-01-15T14:39:21.653" v="2768" actId="20577"/>
          <ac:spMkLst>
            <pc:docMk/>
            <pc:sldMk cId="1101005563" sldId="394"/>
            <ac:spMk id="5" creationId="{00000000-0000-0000-0000-000000000000}"/>
          </ac:spMkLst>
        </pc:spChg>
        <pc:spChg chg="mod">
          <ac:chgData name="Yoka, Christina L." userId="S::cyoka@clevelandohio.gov::be11d3dc-dd93-4d82-af19-39f8c02fdf3e" providerId="AD" clId="Web-{C15E158E-CFA3-8BDF-418F-CA30B132BB45}" dt="2025-01-15T14:47:21.963" v="2870" actId="20577"/>
          <ac:spMkLst>
            <pc:docMk/>
            <pc:sldMk cId="1101005563" sldId="394"/>
            <ac:spMk id="6" creationId="{00000000-0000-0000-0000-000000000000}"/>
          </ac:spMkLst>
        </pc:spChg>
        <pc:spChg chg="mod">
          <ac:chgData name="Yoka, Christina L." userId="S::cyoka@clevelandohio.gov::be11d3dc-dd93-4d82-af19-39f8c02fdf3e" providerId="AD" clId="Web-{C15E158E-CFA3-8BDF-418F-CA30B132BB45}" dt="2025-01-15T14:36:11.013" v="2535" actId="20577"/>
          <ac:spMkLst>
            <pc:docMk/>
            <pc:sldMk cId="1101005563" sldId="394"/>
            <ac:spMk id="7" creationId="{00000000-0000-0000-0000-000000000000}"/>
          </ac:spMkLst>
        </pc:spChg>
      </pc:sldChg>
      <pc:sldChg chg="new del">
        <pc:chgData name="Yoka, Christina L." userId="S::cyoka@clevelandohio.gov::be11d3dc-dd93-4d82-af19-39f8c02fdf3e" providerId="AD" clId="Web-{C15E158E-CFA3-8BDF-418F-CA30B132BB45}" dt="2025-01-15T14:41:26.777" v="2791"/>
        <pc:sldMkLst>
          <pc:docMk/>
          <pc:sldMk cId="2136584566" sldId="395"/>
        </pc:sldMkLst>
      </pc:sldChg>
      <pc:sldChg chg="delSp modSp add replId">
        <pc:chgData name="Yoka, Christina L." userId="S::cyoka@clevelandohio.gov::be11d3dc-dd93-4d82-af19-39f8c02fdf3e" providerId="AD" clId="Web-{C15E158E-CFA3-8BDF-418F-CA30B132BB45}" dt="2025-01-15T14:47:06.119" v="2865" actId="20577"/>
        <pc:sldMkLst>
          <pc:docMk/>
          <pc:sldMk cId="2230716802" sldId="395"/>
        </pc:sldMkLst>
        <pc:spChg chg="mod">
          <ac:chgData name="Yoka, Christina L." userId="S::cyoka@clevelandohio.gov::be11d3dc-dd93-4d82-af19-39f8c02fdf3e" providerId="AD" clId="Web-{C15E158E-CFA3-8BDF-418F-CA30B132BB45}" dt="2025-01-15T14:41:43.917" v="2800" actId="20577"/>
          <ac:spMkLst>
            <pc:docMk/>
            <pc:sldMk cId="2230716802" sldId="395"/>
            <ac:spMk id="3" creationId="{3D55F2D4-C20E-BEBC-1CCF-4449B0456A7E}"/>
          </ac:spMkLst>
        </pc:spChg>
        <pc:spChg chg="mod">
          <ac:chgData name="Yoka, Christina L." userId="S::cyoka@clevelandohio.gov::be11d3dc-dd93-4d82-af19-39f8c02fdf3e" providerId="AD" clId="Web-{C15E158E-CFA3-8BDF-418F-CA30B132BB45}" dt="2025-01-15T14:46:10.135" v="2861" actId="20577"/>
          <ac:spMkLst>
            <pc:docMk/>
            <pc:sldMk cId="2230716802" sldId="395"/>
            <ac:spMk id="5" creationId="{00000000-0000-0000-0000-000000000000}"/>
          </ac:spMkLst>
        </pc:spChg>
        <pc:spChg chg="mod">
          <ac:chgData name="Yoka, Christina L." userId="S::cyoka@clevelandohio.gov::be11d3dc-dd93-4d82-af19-39f8c02fdf3e" providerId="AD" clId="Web-{C15E158E-CFA3-8BDF-418F-CA30B132BB45}" dt="2025-01-15T14:47:06.119" v="2865" actId="20577"/>
          <ac:spMkLst>
            <pc:docMk/>
            <pc:sldMk cId="2230716802" sldId="395"/>
            <ac:spMk id="6" creationId="{00000000-0000-0000-0000-000000000000}"/>
          </ac:spMkLst>
        </pc:spChg>
        <pc:spChg chg="mod">
          <ac:chgData name="Yoka, Christina L." userId="S::cyoka@clevelandohio.gov::be11d3dc-dd93-4d82-af19-39f8c02fdf3e" providerId="AD" clId="Web-{C15E158E-CFA3-8BDF-418F-CA30B132BB45}" dt="2025-01-15T14:44:42.182" v="2838" actId="20577"/>
          <ac:spMkLst>
            <pc:docMk/>
            <pc:sldMk cId="2230716802" sldId="395"/>
            <ac:spMk id="7" creationId="{00000000-0000-0000-0000-000000000000}"/>
          </ac:spMkLst>
        </pc:spChg>
      </pc:sldChg>
      <pc:sldChg chg="new del">
        <pc:chgData name="Yoka, Christina L." userId="S::cyoka@clevelandohio.gov::be11d3dc-dd93-4d82-af19-39f8c02fdf3e" providerId="AD" clId="Web-{C15E158E-CFA3-8BDF-418F-CA30B132BB45}" dt="2025-01-15T14:41:20.980" v="2789"/>
        <pc:sldMkLst>
          <pc:docMk/>
          <pc:sldMk cId="3446980750" sldId="395"/>
        </pc:sldMkLst>
      </pc:sldChg>
      <pc:sldChg chg="new del">
        <pc:chgData name="Yoka, Christina L." userId="S::cyoka@clevelandohio.gov::be11d3dc-dd93-4d82-af19-39f8c02fdf3e" providerId="AD" clId="Web-{C15E158E-CFA3-8BDF-418F-CA30B132BB45}" dt="2025-01-15T14:48:36.400" v="2886"/>
        <pc:sldMkLst>
          <pc:docMk/>
          <pc:sldMk cId="854078935" sldId="396"/>
        </pc:sldMkLst>
      </pc:sldChg>
      <pc:sldChg chg="addSp delSp modSp add replId">
        <pc:chgData name="Yoka, Christina L." userId="S::cyoka@clevelandohio.gov::be11d3dc-dd93-4d82-af19-39f8c02fdf3e" providerId="AD" clId="Web-{C15E158E-CFA3-8BDF-418F-CA30B132BB45}" dt="2025-01-15T14:53:36.992" v="3329" actId="1076"/>
        <pc:sldMkLst>
          <pc:docMk/>
          <pc:sldMk cId="4147969746" sldId="396"/>
        </pc:sldMkLst>
        <pc:spChg chg="mod">
          <ac:chgData name="Yoka, Christina L." userId="S::cyoka@clevelandohio.gov::be11d3dc-dd93-4d82-af19-39f8c02fdf3e" providerId="AD" clId="Web-{C15E158E-CFA3-8BDF-418F-CA30B132BB45}" dt="2025-01-15T14:51:02.821" v="3014" actId="20577"/>
          <ac:spMkLst>
            <pc:docMk/>
            <pc:sldMk cId="4147969746" sldId="396"/>
            <ac:spMk id="3" creationId="{3D55F2D4-C20E-BEBC-1CCF-4449B0456A7E}"/>
          </ac:spMkLst>
        </pc:spChg>
        <pc:spChg chg="add mod">
          <ac:chgData name="Yoka, Christina L." userId="S::cyoka@clevelandohio.gov::be11d3dc-dd93-4d82-af19-39f8c02fdf3e" providerId="AD" clId="Web-{C15E158E-CFA3-8BDF-418F-CA30B132BB45}" dt="2025-01-15T14:53:36.992" v="3329" actId="1076"/>
          <ac:spMkLst>
            <pc:docMk/>
            <pc:sldMk cId="4147969746" sldId="396"/>
            <ac:spMk id="9" creationId="{5AD10B33-98BE-5A43-123E-F6F8E1262FDD}"/>
          </ac:spMkLst>
        </pc:spChg>
        <pc:spChg chg="add mod">
          <ac:chgData name="Yoka, Christina L." userId="S::cyoka@clevelandohio.gov::be11d3dc-dd93-4d82-af19-39f8c02fdf3e" providerId="AD" clId="Web-{C15E158E-CFA3-8BDF-418F-CA30B132BB45}" dt="2025-01-15T14:53:33.555" v="3328" actId="1076"/>
          <ac:spMkLst>
            <pc:docMk/>
            <pc:sldMk cId="4147969746" sldId="396"/>
            <ac:spMk id="10" creationId="{B8EC632B-DC39-281D-E444-5942A5849314}"/>
          </ac:spMkLst>
        </pc:spChg>
      </pc:sldChg>
      <pc:sldChg chg="delSp new del">
        <pc:chgData name="Yoka, Christina L." userId="S::cyoka@clevelandohio.gov::be11d3dc-dd93-4d82-af19-39f8c02fdf3e" providerId="AD" clId="Web-{C15E158E-CFA3-8BDF-418F-CA30B132BB45}" dt="2025-01-15T14:57:03.866" v="3357"/>
        <pc:sldMkLst>
          <pc:docMk/>
          <pc:sldMk cId="2817547750" sldId="397"/>
        </pc:sldMkLst>
      </pc:sldChg>
    </pc:docChg>
  </pc:docChgLst>
  <pc:docChgLst>
    <pc:chgData name="Govender, Priya" userId="S::pgovender@clevelandohio.gov::518284cb-9db4-40a7-8733-5e0c79e9ab47" providerId="AD" clId="Web-{8CE6E969-7EDF-9FCD-C69D-7E938E365B59}"/>
    <pc:docChg chg="modSld">
      <pc:chgData name="Govender, Priya" userId="S::pgovender@clevelandohio.gov::518284cb-9db4-40a7-8733-5e0c79e9ab47" providerId="AD" clId="Web-{8CE6E969-7EDF-9FCD-C69D-7E938E365B59}" dt="2025-01-29T13:52:25.679" v="32" actId="1076"/>
      <pc:docMkLst>
        <pc:docMk/>
      </pc:docMkLst>
      <pc:sldChg chg="addSp delSp modSp">
        <pc:chgData name="Govender, Priya" userId="S::pgovender@clevelandohio.gov::518284cb-9db4-40a7-8733-5e0c79e9ab47" providerId="AD" clId="Web-{8CE6E969-7EDF-9FCD-C69D-7E938E365B59}" dt="2025-01-29T13:52:25.679" v="32" actId="1076"/>
        <pc:sldMkLst>
          <pc:docMk/>
          <pc:sldMk cId="1280391955" sldId="387"/>
        </pc:sldMkLst>
        <pc:spChg chg="mod">
          <ac:chgData name="Govender, Priya" userId="S::pgovender@clevelandohio.gov::518284cb-9db4-40a7-8733-5e0c79e9ab47" providerId="AD" clId="Web-{8CE6E969-7EDF-9FCD-C69D-7E938E365B59}" dt="2025-01-29T13:52:25.648" v="31" actId="1076"/>
          <ac:spMkLst>
            <pc:docMk/>
            <pc:sldMk cId="1280391955" sldId="387"/>
            <ac:spMk id="3" creationId="{947E8B31-E403-8F44-8CF7-B984D55798E5}"/>
          </ac:spMkLst>
        </pc:spChg>
        <pc:spChg chg="mod">
          <ac:chgData name="Govender, Priya" userId="S::pgovender@clevelandohio.gov::518284cb-9db4-40a7-8733-5e0c79e9ab47" providerId="AD" clId="Web-{8CE6E969-7EDF-9FCD-C69D-7E938E365B59}" dt="2025-01-29T13:52:25.648" v="30" actId="1076"/>
          <ac:spMkLst>
            <pc:docMk/>
            <pc:sldMk cId="1280391955" sldId="387"/>
            <ac:spMk id="5" creationId="{E3BD1794-9DA6-E6AA-6A81-61C89979D7D6}"/>
          </ac:spMkLst>
        </pc:spChg>
        <pc:spChg chg="topLvl">
          <ac:chgData name="Govender, Priya" userId="S::pgovender@clevelandohio.gov::518284cb-9db4-40a7-8733-5e0c79e9ab47" providerId="AD" clId="Web-{8CE6E969-7EDF-9FCD-C69D-7E938E365B59}" dt="2025-01-29T13:46:43.790" v="14"/>
          <ac:spMkLst>
            <pc:docMk/>
            <pc:sldMk cId="1280391955" sldId="387"/>
            <ac:spMk id="16" creationId="{1B6DADC2-AE8A-A26B-F36E-B29E86E94FD0}"/>
          </ac:spMkLst>
        </pc:spChg>
        <pc:spChg chg="topLvl">
          <ac:chgData name="Govender, Priya" userId="S::pgovender@clevelandohio.gov::518284cb-9db4-40a7-8733-5e0c79e9ab47" providerId="AD" clId="Web-{8CE6E969-7EDF-9FCD-C69D-7E938E365B59}" dt="2025-01-29T13:46:43.790" v="14"/>
          <ac:spMkLst>
            <pc:docMk/>
            <pc:sldMk cId="1280391955" sldId="387"/>
            <ac:spMk id="17" creationId="{B8C59198-8906-D4DD-5BF4-F2DD7675159E}"/>
          </ac:spMkLst>
        </pc:spChg>
        <pc:grpChg chg="add del mod">
          <ac:chgData name="Govender, Priya" userId="S::pgovender@clevelandohio.gov::518284cb-9db4-40a7-8733-5e0c79e9ab47" providerId="AD" clId="Web-{8CE6E969-7EDF-9FCD-C69D-7E938E365B59}" dt="2025-01-29T13:46:10.150" v="6"/>
          <ac:grpSpMkLst>
            <pc:docMk/>
            <pc:sldMk cId="1280391955" sldId="387"/>
            <ac:grpSpMk id="9" creationId="{F2AC66DD-A467-C47E-2204-1B1E8BA34F21}"/>
          </ac:grpSpMkLst>
        </pc:grpChg>
        <pc:grpChg chg="add del mod">
          <ac:chgData name="Govender, Priya" userId="S::pgovender@clevelandohio.gov::518284cb-9db4-40a7-8733-5e0c79e9ab47" providerId="AD" clId="Web-{8CE6E969-7EDF-9FCD-C69D-7E938E365B59}" dt="2025-01-29T13:46:43.790" v="14"/>
          <ac:grpSpMkLst>
            <pc:docMk/>
            <pc:sldMk cId="1280391955" sldId="387"/>
            <ac:grpSpMk id="18" creationId="{7023F1E8-1ABB-0B58-A222-C52BB36F41A9}"/>
          </ac:grpSpMkLst>
        </pc:grpChg>
        <pc:grpChg chg="add mod">
          <ac:chgData name="Govender, Priya" userId="S::pgovender@clevelandohio.gov::518284cb-9db4-40a7-8733-5e0c79e9ab47" providerId="AD" clId="Web-{8CE6E969-7EDF-9FCD-C69D-7E938E365B59}" dt="2025-01-29T13:52:25.679" v="32" actId="1076"/>
          <ac:grpSpMkLst>
            <pc:docMk/>
            <pc:sldMk cId="1280391955" sldId="387"/>
            <ac:grpSpMk id="19" creationId="{DBF0953E-497E-454F-43E8-99243077D851}"/>
          </ac:grpSpMkLst>
        </pc:grpChg>
        <pc:picChg chg="mod">
          <ac:chgData name="Govender, Priya" userId="S::pgovender@clevelandohio.gov::518284cb-9db4-40a7-8733-5e0c79e9ab47" providerId="AD" clId="Web-{8CE6E969-7EDF-9FCD-C69D-7E938E365B59}" dt="2025-01-29T13:46:15.853" v="7" actId="1076"/>
          <ac:picMkLst>
            <pc:docMk/>
            <pc:sldMk cId="1280391955" sldId="387"/>
            <ac:picMk id="4" creationId="{8048AB66-1407-CB77-6860-0CA37F5AF18F}"/>
          </ac:picMkLst>
        </pc:picChg>
        <pc:picChg chg="mod topLvl modCrop">
          <ac:chgData name="Govender, Priya" userId="S::pgovender@clevelandohio.gov::518284cb-9db4-40a7-8733-5e0c79e9ab47" providerId="AD" clId="Web-{8CE6E969-7EDF-9FCD-C69D-7E938E365B59}" dt="2025-01-29T13:46:51.868" v="16"/>
          <ac:picMkLst>
            <pc:docMk/>
            <pc:sldMk cId="1280391955" sldId="387"/>
            <ac:picMk id="14" creationId="{FC74CD74-16AD-E938-3FDD-21D4A2CAAC82}"/>
          </ac:picMkLst>
        </pc:picChg>
      </pc:sldChg>
      <pc:sldChg chg="addSp modSp">
        <pc:chgData name="Govender, Priya" userId="S::pgovender@clevelandohio.gov::518284cb-9db4-40a7-8733-5e0c79e9ab47" providerId="AD" clId="Web-{8CE6E969-7EDF-9FCD-C69D-7E938E365B59}" dt="2025-01-29T13:52:18.726" v="29" actId="1076"/>
        <pc:sldMkLst>
          <pc:docMk/>
          <pc:sldMk cId="2261820844" sldId="397"/>
        </pc:sldMkLst>
        <pc:spChg chg="mod">
          <ac:chgData name="Govender, Priya" userId="S::pgovender@clevelandohio.gov::518284cb-9db4-40a7-8733-5e0c79e9ab47" providerId="AD" clId="Web-{8CE6E969-7EDF-9FCD-C69D-7E938E365B59}" dt="2025-01-29T13:51:48.164" v="22" actId="1076"/>
          <ac:spMkLst>
            <pc:docMk/>
            <pc:sldMk cId="2261820844" sldId="397"/>
            <ac:spMk id="3" creationId="{2A6A87B6-8968-3BDB-BCA9-45F42030F20C}"/>
          </ac:spMkLst>
        </pc:spChg>
        <pc:spChg chg="mod">
          <ac:chgData name="Govender, Priya" userId="S::pgovender@clevelandohio.gov::518284cb-9db4-40a7-8733-5e0c79e9ab47" providerId="AD" clId="Web-{8CE6E969-7EDF-9FCD-C69D-7E938E365B59}" dt="2025-01-29T13:51:48.148" v="21" actId="1076"/>
          <ac:spMkLst>
            <pc:docMk/>
            <pc:sldMk cId="2261820844" sldId="397"/>
            <ac:spMk id="5" creationId="{E3BD1794-9DA6-E6AA-6A81-61C89979D7D6}"/>
          </ac:spMkLst>
        </pc:spChg>
        <pc:grpChg chg="add mod">
          <ac:chgData name="Govender, Priya" userId="S::pgovender@clevelandohio.gov::518284cb-9db4-40a7-8733-5e0c79e9ab47" providerId="AD" clId="Web-{8CE6E969-7EDF-9FCD-C69D-7E938E365B59}" dt="2025-01-29T13:52:18.726" v="29" actId="1076"/>
          <ac:grpSpMkLst>
            <pc:docMk/>
            <pc:sldMk cId="2261820844" sldId="397"/>
            <ac:grpSpMk id="9" creationId="{A53B51E1-5692-0973-9C2C-4A2AEF1D1830}"/>
          </ac:grpSpMkLst>
        </pc:grpChg>
      </pc:sldChg>
      <pc:sldChg chg="addSp modSp">
        <pc:chgData name="Govender, Priya" userId="S::pgovender@clevelandohio.gov::518284cb-9db4-40a7-8733-5e0c79e9ab47" providerId="AD" clId="Web-{8CE6E969-7EDF-9FCD-C69D-7E938E365B59}" dt="2025-01-29T13:52:13.507" v="28" actId="1076"/>
        <pc:sldMkLst>
          <pc:docMk/>
          <pc:sldMk cId="4025673201" sldId="398"/>
        </pc:sldMkLst>
        <pc:spChg chg="mod">
          <ac:chgData name="Govender, Priya" userId="S::pgovender@clevelandohio.gov::518284cb-9db4-40a7-8733-5e0c79e9ab47" providerId="AD" clId="Web-{8CE6E969-7EDF-9FCD-C69D-7E938E365B59}" dt="2025-01-29T13:52:13.492" v="27" actId="1076"/>
          <ac:spMkLst>
            <pc:docMk/>
            <pc:sldMk cId="4025673201" sldId="398"/>
            <ac:spMk id="5" creationId="{E3BD1794-9DA6-E6AA-6A81-61C89979D7D6}"/>
          </ac:spMkLst>
        </pc:spChg>
        <pc:grpChg chg="add mod">
          <ac:chgData name="Govender, Priya" userId="S::pgovender@clevelandohio.gov::518284cb-9db4-40a7-8733-5e0c79e9ab47" providerId="AD" clId="Web-{8CE6E969-7EDF-9FCD-C69D-7E938E365B59}" dt="2025-01-29T13:52:13.507" v="28" actId="1076"/>
          <ac:grpSpMkLst>
            <pc:docMk/>
            <pc:sldMk cId="4025673201" sldId="398"/>
            <ac:grpSpMk id="8" creationId="{4820F019-846E-980A-D24D-320C5FC7814B}"/>
          </ac:grpSpMkLst>
        </pc:grpChg>
      </pc:sldChg>
      <pc:sldChg chg="addSp">
        <pc:chgData name="Govender, Priya" userId="S::pgovender@clevelandohio.gov::518284cb-9db4-40a7-8733-5e0c79e9ab47" providerId="AD" clId="Web-{8CE6E969-7EDF-9FCD-C69D-7E938E365B59}" dt="2025-01-29T13:45:49.243" v="0"/>
        <pc:sldMkLst>
          <pc:docMk/>
          <pc:sldMk cId="981885910" sldId="401"/>
        </pc:sldMkLst>
        <pc:grpChg chg="add">
          <ac:chgData name="Govender, Priya" userId="S::pgovender@clevelandohio.gov::518284cb-9db4-40a7-8733-5e0c79e9ab47" providerId="AD" clId="Web-{8CE6E969-7EDF-9FCD-C69D-7E938E365B59}" dt="2025-01-29T13:45:49.243" v="0"/>
          <ac:grpSpMkLst>
            <pc:docMk/>
            <pc:sldMk cId="981885910" sldId="401"/>
            <ac:grpSpMk id="7" creationId="{8773A845-3C84-8A7A-D198-1FB2A5613887}"/>
          </ac:grpSpMkLst>
        </pc:grpChg>
      </pc:sldChg>
    </pc:docChg>
  </pc:docChgLst>
  <pc:docChgLst>
    <pc:chgData name="Yoka, Christina L." userId="S::cyoka@clevelandohio.gov::be11d3dc-dd93-4d82-af19-39f8c02fdf3e" providerId="AD" clId="Web-{46B0D947-9244-6710-64BE-C3BF7572769E}"/>
    <pc:docChg chg="modSld">
      <pc:chgData name="Yoka, Christina L." userId="S::cyoka@clevelandohio.gov::be11d3dc-dd93-4d82-af19-39f8c02fdf3e" providerId="AD" clId="Web-{46B0D947-9244-6710-64BE-C3BF7572769E}" dt="2025-01-16T19:57:02.095" v="5" actId="20577"/>
      <pc:docMkLst>
        <pc:docMk/>
      </pc:docMkLst>
      <pc:sldChg chg="modSp">
        <pc:chgData name="Yoka, Christina L." userId="S::cyoka@clevelandohio.gov::be11d3dc-dd93-4d82-af19-39f8c02fdf3e" providerId="AD" clId="Web-{46B0D947-9244-6710-64BE-C3BF7572769E}" dt="2025-01-16T19:57:02.095" v="5" actId="20577"/>
        <pc:sldMkLst>
          <pc:docMk/>
          <pc:sldMk cId="4230790947" sldId="399"/>
        </pc:sldMkLst>
        <pc:spChg chg="mod">
          <ac:chgData name="Yoka, Christina L." userId="S::cyoka@clevelandohio.gov::be11d3dc-dd93-4d82-af19-39f8c02fdf3e" providerId="AD" clId="Web-{46B0D947-9244-6710-64BE-C3BF7572769E}" dt="2025-01-16T19:57:02.095" v="5" actId="20577"/>
          <ac:spMkLst>
            <pc:docMk/>
            <pc:sldMk cId="4230790947" sldId="399"/>
            <ac:spMk id="7" creationId="{574C5FC4-8B3C-3710-03F6-02D0338E92A1}"/>
          </ac:spMkLst>
        </pc:spChg>
        <pc:spChg chg="mod">
          <ac:chgData name="Yoka, Christina L." userId="S::cyoka@clevelandohio.gov::be11d3dc-dd93-4d82-af19-39f8c02fdf3e" providerId="AD" clId="Web-{46B0D947-9244-6710-64BE-C3BF7572769E}" dt="2025-01-16T19:56:40.392" v="1" actId="20577"/>
          <ac:spMkLst>
            <pc:docMk/>
            <pc:sldMk cId="4230790947" sldId="399"/>
            <ac:spMk id="8" creationId="{101A3FB0-18AE-39B3-3AB3-F0AF3645552E}"/>
          </ac:spMkLst>
        </pc:spChg>
      </pc:sldChg>
    </pc:docChg>
  </pc:docChgLst>
  <pc:docChgLst>
    <pc:chgData name="Yoka, Christina L." userId="S::cyoka@clevelandohio.gov::be11d3dc-dd93-4d82-af19-39f8c02fdf3e" providerId="AD" clId="Web-{406AA1D3-5F7D-1BEE-172E-9A001073B0B5}"/>
    <pc:docChg chg="modSld">
      <pc:chgData name="Yoka, Christina L." userId="S::cyoka@clevelandohio.gov::be11d3dc-dd93-4d82-af19-39f8c02fdf3e" providerId="AD" clId="Web-{406AA1D3-5F7D-1BEE-172E-9A001073B0B5}" dt="2025-01-15T20:44:22.114" v="2" actId="20577"/>
      <pc:docMkLst>
        <pc:docMk/>
      </pc:docMkLst>
      <pc:sldChg chg="modSp">
        <pc:chgData name="Yoka, Christina L." userId="S::cyoka@clevelandohio.gov::be11d3dc-dd93-4d82-af19-39f8c02fdf3e" providerId="AD" clId="Web-{406AA1D3-5F7D-1BEE-172E-9A001073B0B5}" dt="2025-01-15T20:44:22.114" v="2" actId="20577"/>
        <pc:sldMkLst>
          <pc:docMk/>
          <pc:sldMk cId="2848452469" sldId="375"/>
        </pc:sldMkLst>
        <pc:spChg chg="mod">
          <ac:chgData name="Yoka, Christina L." userId="S::cyoka@clevelandohio.gov::be11d3dc-dd93-4d82-af19-39f8c02fdf3e" providerId="AD" clId="Web-{406AA1D3-5F7D-1BEE-172E-9A001073B0B5}" dt="2025-01-15T20:44:22.114" v="2" actId="20577"/>
          <ac:spMkLst>
            <pc:docMk/>
            <pc:sldMk cId="2848452469" sldId="375"/>
            <ac:spMk id="4" creationId="{390E91CB-2769-2D60-0B89-F46B662BEB83}"/>
          </ac:spMkLst>
        </pc:spChg>
      </pc:sldChg>
    </pc:docChg>
  </pc:docChgLst>
  <pc:docChgLst>
    <pc:chgData name="Govender, Priya" userId="S::pgovender@clevelandohio.gov::518284cb-9db4-40a7-8733-5e0c79e9ab47" providerId="AD" clId="Web-{69D83BB7-E1AB-F9F1-4CBB-A7A24E154CD5}"/>
    <pc:docChg chg="mod modSld">
      <pc:chgData name="Govender, Priya" userId="S::pgovender@clevelandohio.gov::518284cb-9db4-40a7-8733-5e0c79e9ab47" providerId="AD" clId="Web-{69D83BB7-E1AB-F9F1-4CBB-A7A24E154CD5}" dt="2025-01-15T16:49:36.370" v="629"/>
      <pc:docMkLst>
        <pc:docMk/>
      </pc:docMkLst>
      <pc:sldChg chg="addSp modSp">
        <pc:chgData name="Govender, Priya" userId="S::pgovender@clevelandohio.gov::518284cb-9db4-40a7-8733-5e0c79e9ab47" providerId="AD" clId="Web-{69D83BB7-E1AB-F9F1-4CBB-A7A24E154CD5}" dt="2025-01-15T16:34:05.518" v="558" actId="20577"/>
        <pc:sldMkLst>
          <pc:docMk/>
          <pc:sldMk cId="3132348986" sldId="257"/>
        </pc:sldMkLst>
        <pc:spChg chg="mod">
          <ac:chgData name="Govender, Priya" userId="S::pgovender@clevelandohio.gov::518284cb-9db4-40a7-8733-5e0c79e9ab47" providerId="AD" clId="Web-{69D83BB7-E1AB-F9F1-4CBB-A7A24E154CD5}" dt="2025-01-15T15:53:56.381" v="83"/>
          <ac:spMkLst>
            <pc:docMk/>
            <pc:sldMk cId="3132348986" sldId="257"/>
            <ac:spMk id="2" creationId="{6CD560CD-3644-3578-E8D3-A10C28731FC3}"/>
          </ac:spMkLst>
        </pc:spChg>
        <pc:spChg chg="mod">
          <ac:chgData name="Govender, Priya" userId="S::pgovender@clevelandohio.gov::518284cb-9db4-40a7-8733-5e0c79e9ab47" providerId="AD" clId="Web-{69D83BB7-E1AB-F9F1-4CBB-A7A24E154CD5}" dt="2025-01-15T16:34:05.518" v="558" actId="20577"/>
          <ac:spMkLst>
            <pc:docMk/>
            <pc:sldMk cId="3132348986" sldId="257"/>
            <ac:spMk id="3" creationId="{3D55F2D4-C20E-BEBC-1CCF-4449B0456A7E}"/>
          </ac:spMkLst>
        </pc:spChg>
        <pc:spChg chg="mod">
          <ac:chgData name="Govender, Priya" userId="S::pgovender@clevelandohio.gov::518284cb-9db4-40a7-8733-5e0c79e9ab47" providerId="AD" clId="Web-{69D83BB7-E1AB-F9F1-4CBB-A7A24E154CD5}" dt="2025-01-15T15:59:19.863" v="127" actId="1076"/>
          <ac:spMkLst>
            <pc:docMk/>
            <pc:sldMk cId="3132348986" sldId="257"/>
            <ac:spMk id="8" creationId="{C6366DC3-52D0-C5BB-5E77-71F9092A4F7C}"/>
          </ac:spMkLst>
        </pc:spChg>
        <pc:spChg chg="mod">
          <ac:chgData name="Govender, Priya" userId="S::pgovender@clevelandohio.gov::518284cb-9db4-40a7-8733-5e0c79e9ab47" providerId="AD" clId="Web-{69D83BB7-E1AB-F9F1-4CBB-A7A24E154CD5}" dt="2025-01-15T15:59:32.879" v="131" actId="20577"/>
          <ac:spMkLst>
            <pc:docMk/>
            <pc:sldMk cId="3132348986" sldId="257"/>
            <ac:spMk id="9" creationId="{76E1F23C-76C5-0325-AA09-027B58E5D5AF}"/>
          </ac:spMkLst>
        </pc:spChg>
        <pc:picChg chg="add mod">
          <ac:chgData name="Govender, Priya" userId="S::pgovender@clevelandohio.gov::518284cb-9db4-40a7-8733-5e0c79e9ab47" providerId="AD" clId="Web-{69D83BB7-E1AB-F9F1-4CBB-A7A24E154CD5}" dt="2025-01-15T16:21:48.540" v="263" actId="1076"/>
          <ac:picMkLst>
            <pc:docMk/>
            <pc:sldMk cId="3132348986" sldId="257"/>
            <ac:picMk id="5" creationId="{1562F60B-B8B2-5597-3F1D-48A59D5F163A}"/>
          </ac:picMkLst>
        </pc:picChg>
      </pc:sldChg>
      <pc:sldChg chg="modSp">
        <pc:chgData name="Govender, Priya" userId="S::pgovender@clevelandohio.gov::518284cb-9db4-40a7-8733-5e0c79e9ab47" providerId="AD" clId="Web-{69D83BB7-E1AB-F9F1-4CBB-A7A24E154CD5}" dt="2025-01-15T16:26:32.131" v="300" actId="1076"/>
        <pc:sldMkLst>
          <pc:docMk/>
          <pc:sldMk cId="1809921891" sldId="258"/>
        </pc:sldMkLst>
        <pc:spChg chg="mod">
          <ac:chgData name="Govender, Priya" userId="S::pgovender@clevelandohio.gov::518284cb-9db4-40a7-8733-5e0c79e9ab47" providerId="AD" clId="Web-{69D83BB7-E1AB-F9F1-4CBB-A7A24E154CD5}" dt="2025-01-15T15:43:05.371" v="31" actId="20577"/>
          <ac:spMkLst>
            <pc:docMk/>
            <pc:sldMk cId="1809921891" sldId="258"/>
            <ac:spMk id="3" creationId="{3D55F2D4-C20E-BEBC-1CCF-4449B0456A7E}"/>
          </ac:spMkLst>
        </pc:spChg>
        <pc:spChg chg="mod">
          <ac:chgData name="Govender, Priya" userId="S::pgovender@clevelandohio.gov::518284cb-9db4-40a7-8733-5e0c79e9ab47" providerId="AD" clId="Web-{69D83BB7-E1AB-F9F1-4CBB-A7A24E154CD5}" dt="2025-01-15T16:26:32.131" v="300" actId="1076"/>
          <ac:spMkLst>
            <pc:docMk/>
            <pc:sldMk cId="1809921891" sldId="258"/>
            <ac:spMk id="5" creationId="{00000000-0000-0000-0000-000000000000}"/>
          </ac:spMkLst>
        </pc:spChg>
        <pc:spChg chg="mod">
          <ac:chgData name="Govender, Priya" userId="S::pgovender@clevelandohio.gov::518284cb-9db4-40a7-8733-5e0c79e9ab47" providerId="AD" clId="Web-{69D83BB7-E1AB-F9F1-4CBB-A7A24E154CD5}" dt="2025-01-15T15:54:33.943" v="106"/>
          <ac:spMkLst>
            <pc:docMk/>
            <pc:sldMk cId="1809921891" sldId="258"/>
            <ac:spMk id="6" creationId="{00000000-0000-0000-0000-000000000000}"/>
          </ac:spMkLst>
        </pc:spChg>
        <pc:spChg chg="mod">
          <ac:chgData name="Govender, Priya" userId="S::pgovender@clevelandohio.gov::518284cb-9db4-40a7-8733-5e0c79e9ab47" providerId="AD" clId="Web-{69D83BB7-E1AB-F9F1-4CBB-A7A24E154CD5}" dt="2025-01-15T16:26:30.381" v="299" actId="1076"/>
          <ac:spMkLst>
            <pc:docMk/>
            <pc:sldMk cId="1809921891" sldId="258"/>
            <ac:spMk id="7" creationId="{00000000-0000-0000-0000-000000000000}"/>
          </ac:spMkLst>
        </pc:spChg>
        <pc:picChg chg="mod">
          <ac:chgData name="Govender, Priya" userId="S::pgovender@clevelandohio.gov::518284cb-9db4-40a7-8733-5e0c79e9ab47" providerId="AD" clId="Web-{69D83BB7-E1AB-F9F1-4CBB-A7A24E154CD5}" dt="2025-01-15T16:25:35.210" v="296" actId="1076"/>
          <ac:picMkLst>
            <pc:docMk/>
            <pc:sldMk cId="1809921891" sldId="258"/>
            <ac:picMk id="1026" creationId="{00000000-0000-0000-0000-000000000000}"/>
          </ac:picMkLst>
        </pc:picChg>
      </pc:sldChg>
      <pc:sldChg chg="modSp">
        <pc:chgData name="Govender, Priya" userId="S::pgovender@clevelandohio.gov::518284cb-9db4-40a7-8733-5e0c79e9ab47" providerId="AD" clId="Web-{69D83BB7-E1AB-F9F1-4CBB-A7A24E154CD5}" dt="2025-01-15T16:22:28.336" v="270" actId="1076"/>
        <pc:sldMkLst>
          <pc:docMk/>
          <pc:sldMk cId="2202437675" sldId="312"/>
        </pc:sldMkLst>
        <pc:spChg chg="mod">
          <ac:chgData name="Govender, Priya" userId="S::pgovender@clevelandohio.gov::518284cb-9db4-40a7-8733-5e0c79e9ab47" providerId="AD" clId="Web-{69D83BB7-E1AB-F9F1-4CBB-A7A24E154CD5}" dt="2025-01-15T16:22:28.321" v="269" actId="1076"/>
          <ac:spMkLst>
            <pc:docMk/>
            <pc:sldMk cId="2202437675" sldId="312"/>
            <ac:spMk id="2" creationId="{4207FF65-A536-F639-8591-ED024C223308}"/>
          </ac:spMkLst>
        </pc:spChg>
        <pc:spChg chg="mod">
          <ac:chgData name="Govender, Priya" userId="S::pgovender@clevelandohio.gov::518284cb-9db4-40a7-8733-5e0c79e9ab47" providerId="AD" clId="Web-{69D83BB7-E1AB-F9F1-4CBB-A7A24E154CD5}" dt="2025-01-15T16:22:28.336" v="270" actId="1076"/>
          <ac:spMkLst>
            <pc:docMk/>
            <pc:sldMk cId="2202437675" sldId="312"/>
            <ac:spMk id="3" creationId="{805BECFE-EF53-ABF0-6FA3-15E7AD64CADE}"/>
          </ac:spMkLst>
        </pc:spChg>
      </pc:sldChg>
      <pc:sldChg chg="addSp delSp modSp mod modClrScheme chgLayout">
        <pc:chgData name="Govender, Priya" userId="S::pgovender@clevelandohio.gov::518284cb-9db4-40a7-8733-5e0c79e9ab47" providerId="AD" clId="Web-{69D83BB7-E1AB-F9F1-4CBB-A7A24E154CD5}" dt="2025-01-15T16:47:57.731" v="613" actId="1076"/>
        <pc:sldMkLst>
          <pc:docMk/>
          <pc:sldMk cId="3578887516" sldId="327"/>
        </pc:sldMkLst>
        <pc:spChg chg="mod ord">
          <ac:chgData name="Govender, Priya" userId="S::pgovender@clevelandohio.gov::518284cb-9db4-40a7-8733-5e0c79e9ab47" providerId="AD" clId="Web-{69D83BB7-E1AB-F9F1-4CBB-A7A24E154CD5}" dt="2025-01-15T16:46:10.481" v="600"/>
          <ac:spMkLst>
            <pc:docMk/>
            <pc:sldMk cId="3578887516" sldId="327"/>
            <ac:spMk id="3" creationId="{7267C004-8B72-C872-98FB-00A2A584D055}"/>
          </ac:spMkLst>
        </pc:spChg>
        <pc:spChg chg="mod ord">
          <ac:chgData name="Govender, Priya" userId="S::pgovender@clevelandohio.gov::518284cb-9db4-40a7-8733-5e0c79e9ab47" providerId="AD" clId="Web-{69D83BB7-E1AB-F9F1-4CBB-A7A24E154CD5}" dt="2025-01-15T16:47:57.731" v="613" actId="1076"/>
          <ac:spMkLst>
            <pc:docMk/>
            <pc:sldMk cId="3578887516" sldId="327"/>
            <ac:spMk id="19" creationId="{19F1C6BB-A99F-804A-4E2B-AE6BBC551424}"/>
          </ac:spMkLst>
        </pc:spChg>
        <pc:spChg chg="mod">
          <ac:chgData name="Govender, Priya" userId="S::pgovender@clevelandohio.gov::518284cb-9db4-40a7-8733-5e0c79e9ab47" providerId="AD" clId="Web-{69D83BB7-E1AB-F9F1-4CBB-A7A24E154CD5}" dt="2025-01-15T16:46:58.137" v="611" actId="1076"/>
          <ac:spMkLst>
            <pc:docMk/>
            <pc:sldMk cId="3578887516" sldId="327"/>
            <ac:spMk id="21" creationId="{8F868B64-730E-6FEF-5DF1-1C825936074C}"/>
          </ac:spMkLst>
        </pc:spChg>
        <pc:spChg chg="mod">
          <ac:chgData name="Govender, Priya" userId="S::pgovender@clevelandohio.gov::518284cb-9db4-40a7-8733-5e0c79e9ab47" providerId="AD" clId="Web-{69D83BB7-E1AB-F9F1-4CBB-A7A24E154CD5}" dt="2025-01-15T16:35:53.236" v="568"/>
          <ac:spMkLst>
            <pc:docMk/>
            <pc:sldMk cId="3578887516" sldId="327"/>
            <ac:spMk id="23" creationId="{5CAF73E7-9065-C3EE-EA85-7490AEF79BC5}"/>
          </ac:spMkLst>
        </pc:spChg>
        <pc:picChg chg="mod">
          <ac:chgData name="Govender, Priya" userId="S::pgovender@clevelandohio.gov::518284cb-9db4-40a7-8733-5e0c79e9ab47" providerId="AD" clId="Web-{69D83BB7-E1AB-F9F1-4CBB-A7A24E154CD5}" dt="2025-01-15T16:46:42.106" v="607" actId="1076"/>
          <ac:picMkLst>
            <pc:docMk/>
            <pc:sldMk cId="3578887516" sldId="327"/>
            <ac:picMk id="13" creationId="{27345A36-E3DC-07C3-A2B5-51E16675ED8B}"/>
          </ac:picMkLst>
        </pc:picChg>
        <pc:picChg chg="mod">
          <ac:chgData name="Govender, Priya" userId="S::pgovender@clevelandohio.gov::518284cb-9db4-40a7-8733-5e0c79e9ab47" providerId="AD" clId="Web-{69D83BB7-E1AB-F9F1-4CBB-A7A24E154CD5}" dt="2025-01-15T16:46:40.466" v="606" actId="14100"/>
          <ac:picMkLst>
            <pc:docMk/>
            <pc:sldMk cId="3578887516" sldId="327"/>
            <ac:picMk id="15" creationId="{4D6D3688-E895-1703-FAEF-CE68BB76081E}"/>
          </ac:picMkLst>
        </pc:picChg>
        <pc:picChg chg="mod">
          <ac:chgData name="Govender, Priya" userId="S::pgovender@clevelandohio.gov::518284cb-9db4-40a7-8733-5e0c79e9ab47" providerId="AD" clId="Web-{69D83BB7-E1AB-F9F1-4CBB-A7A24E154CD5}" dt="2025-01-15T16:46:44.012" v="608" actId="1076"/>
          <ac:picMkLst>
            <pc:docMk/>
            <pc:sldMk cId="3578887516" sldId="327"/>
            <ac:picMk id="17" creationId="{7CB870DD-F293-444E-D8A0-7EC8CEDE6532}"/>
          </ac:picMkLst>
        </pc:picChg>
      </pc:sldChg>
      <pc:sldChg chg="addSp delSp modSp">
        <pc:chgData name="Govender, Priya" userId="S::pgovender@clevelandohio.gov::518284cb-9db4-40a7-8733-5e0c79e9ab47" providerId="AD" clId="Web-{69D83BB7-E1AB-F9F1-4CBB-A7A24E154CD5}" dt="2025-01-15T16:43:14.061" v="576" actId="14100"/>
        <pc:sldMkLst>
          <pc:docMk/>
          <pc:sldMk cId="2848452469" sldId="375"/>
        </pc:sldMkLst>
        <pc:spChg chg="mod">
          <ac:chgData name="Govender, Priya" userId="S::pgovender@clevelandohio.gov::518284cb-9db4-40a7-8733-5e0c79e9ab47" providerId="AD" clId="Web-{69D83BB7-E1AB-F9F1-4CBB-A7A24E154CD5}" dt="2025-01-15T15:53:38.116" v="82"/>
          <ac:spMkLst>
            <pc:docMk/>
            <pc:sldMk cId="2848452469" sldId="375"/>
            <ac:spMk id="4" creationId="{390E91CB-2769-2D60-0B89-F46B662BEB83}"/>
          </ac:spMkLst>
        </pc:spChg>
        <pc:picChg chg="add mod">
          <ac:chgData name="Govender, Priya" userId="S::pgovender@clevelandohio.gov::518284cb-9db4-40a7-8733-5e0c79e9ab47" providerId="AD" clId="Web-{69D83BB7-E1AB-F9F1-4CBB-A7A24E154CD5}" dt="2025-01-15T16:42:58.592" v="572" actId="1076"/>
          <ac:picMkLst>
            <pc:docMk/>
            <pc:sldMk cId="2848452469" sldId="375"/>
            <ac:picMk id="3" creationId="{65D62FB8-4F72-F20D-5E01-431D60F3E5F0}"/>
          </ac:picMkLst>
        </pc:picChg>
        <pc:picChg chg="mod">
          <ac:chgData name="Govender, Priya" userId="S::pgovender@clevelandohio.gov::518284cb-9db4-40a7-8733-5e0c79e9ab47" providerId="AD" clId="Web-{69D83BB7-E1AB-F9F1-4CBB-A7A24E154CD5}" dt="2025-01-15T16:43:14.061" v="576" actId="14100"/>
          <ac:picMkLst>
            <pc:docMk/>
            <pc:sldMk cId="2848452469" sldId="375"/>
            <ac:picMk id="5" creationId="{723861BC-33D7-3D96-BDF9-637BD67E6E02}"/>
          </ac:picMkLst>
        </pc:picChg>
      </pc:sldChg>
      <pc:sldChg chg="modSp">
        <pc:chgData name="Govender, Priya" userId="S::pgovender@clevelandohio.gov::518284cb-9db4-40a7-8733-5e0c79e9ab47" providerId="AD" clId="Web-{69D83BB7-E1AB-F9F1-4CBB-A7A24E154CD5}" dt="2025-01-15T16:49:06.496" v="625" actId="1076"/>
        <pc:sldMkLst>
          <pc:docMk/>
          <pc:sldMk cId="2830739190" sldId="377"/>
        </pc:sldMkLst>
        <pc:spChg chg="mod">
          <ac:chgData name="Govender, Priya" userId="S::pgovender@clevelandohio.gov::518284cb-9db4-40a7-8733-5e0c79e9ab47" providerId="AD" clId="Web-{69D83BB7-E1AB-F9F1-4CBB-A7A24E154CD5}" dt="2025-01-15T16:47:54.293" v="612" actId="1076"/>
          <ac:spMkLst>
            <pc:docMk/>
            <pc:sldMk cId="2830739190" sldId="377"/>
            <ac:spMk id="7" creationId="{48E0144D-8810-DAF6-2679-3CAF6C41D6A6}"/>
          </ac:spMkLst>
        </pc:spChg>
        <pc:spChg chg="mod">
          <ac:chgData name="Govender, Priya" userId="S::pgovender@clevelandohio.gov::518284cb-9db4-40a7-8733-5e0c79e9ab47" providerId="AD" clId="Web-{69D83BB7-E1AB-F9F1-4CBB-A7A24E154CD5}" dt="2025-01-15T15:53:34.085" v="81"/>
          <ac:spMkLst>
            <pc:docMk/>
            <pc:sldMk cId="2830739190" sldId="377"/>
            <ac:spMk id="9" creationId="{4BC79E05-E095-E32C-57C9-1CED7E045E59}"/>
          </ac:spMkLst>
        </pc:spChg>
        <pc:picChg chg="mod">
          <ac:chgData name="Govender, Priya" userId="S::pgovender@clevelandohio.gov::518284cb-9db4-40a7-8733-5e0c79e9ab47" providerId="AD" clId="Web-{69D83BB7-E1AB-F9F1-4CBB-A7A24E154CD5}" dt="2025-01-15T16:49:06.433" v="621" actId="1076"/>
          <ac:picMkLst>
            <pc:docMk/>
            <pc:sldMk cId="2830739190" sldId="377"/>
            <ac:picMk id="11" creationId="{944C3EFC-4EC2-348A-8873-B0893F9A304F}"/>
          </ac:picMkLst>
        </pc:picChg>
        <pc:picChg chg="mod">
          <ac:chgData name="Govender, Priya" userId="S::pgovender@clevelandohio.gov::518284cb-9db4-40a7-8733-5e0c79e9ab47" providerId="AD" clId="Web-{69D83BB7-E1AB-F9F1-4CBB-A7A24E154CD5}" dt="2025-01-15T16:49:06.449" v="622" actId="1076"/>
          <ac:picMkLst>
            <pc:docMk/>
            <pc:sldMk cId="2830739190" sldId="377"/>
            <ac:picMk id="13" creationId="{2B088C34-8C70-8A8D-A5D6-D6CB100C0BD0}"/>
          </ac:picMkLst>
        </pc:picChg>
        <pc:picChg chg="mod">
          <ac:chgData name="Govender, Priya" userId="S::pgovender@clevelandohio.gov::518284cb-9db4-40a7-8733-5e0c79e9ab47" providerId="AD" clId="Web-{69D83BB7-E1AB-F9F1-4CBB-A7A24E154CD5}" dt="2025-01-15T16:49:06.464" v="623" actId="1076"/>
          <ac:picMkLst>
            <pc:docMk/>
            <pc:sldMk cId="2830739190" sldId="377"/>
            <ac:picMk id="15" creationId="{BF1E35C6-F511-BDA2-2171-B86AACD9733B}"/>
          </ac:picMkLst>
        </pc:picChg>
        <pc:picChg chg="mod">
          <ac:chgData name="Govender, Priya" userId="S::pgovender@clevelandohio.gov::518284cb-9db4-40a7-8733-5e0c79e9ab47" providerId="AD" clId="Web-{69D83BB7-E1AB-F9F1-4CBB-A7A24E154CD5}" dt="2025-01-15T16:49:06.480" v="624" actId="1076"/>
          <ac:picMkLst>
            <pc:docMk/>
            <pc:sldMk cId="2830739190" sldId="377"/>
            <ac:picMk id="17" creationId="{EA4C6CB2-6FCF-95BC-44CE-5B968CB2878E}"/>
          </ac:picMkLst>
        </pc:picChg>
        <pc:picChg chg="mod">
          <ac:chgData name="Govender, Priya" userId="S::pgovender@clevelandohio.gov::518284cb-9db4-40a7-8733-5e0c79e9ab47" providerId="AD" clId="Web-{69D83BB7-E1AB-F9F1-4CBB-A7A24E154CD5}" dt="2025-01-15T16:49:06.496" v="625" actId="1076"/>
          <ac:picMkLst>
            <pc:docMk/>
            <pc:sldMk cId="2830739190" sldId="377"/>
            <ac:picMk id="19" creationId="{CE163A08-B8EF-FED3-856A-83C187DDA235}"/>
          </ac:picMkLst>
        </pc:picChg>
      </pc:sldChg>
      <pc:sldChg chg="modSp">
        <pc:chgData name="Govender, Priya" userId="S::pgovender@clevelandohio.gov::518284cb-9db4-40a7-8733-5e0c79e9ab47" providerId="AD" clId="Web-{69D83BB7-E1AB-F9F1-4CBB-A7A24E154CD5}" dt="2025-01-15T16:48:15.293" v="619" actId="1076"/>
        <pc:sldMkLst>
          <pc:docMk/>
          <pc:sldMk cId="1672137268" sldId="379"/>
        </pc:sldMkLst>
        <pc:spChg chg="mod">
          <ac:chgData name="Govender, Priya" userId="S::pgovender@clevelandohio.gov::518284cb-9db4-40a7-8733-5e0c79e9ab47" providerId="AD" clId="Web-{69D83BB7-E1AB-F9F1-4CBB-A7A24E154CD5}" dt="2025-01-15T16:48:15.215" v="614" actId="1076"/>
          <ac:spMkLst>
            <pc:docMk/>
            <pc:sldMk cId="1672137268" sldId="379"/>
            <ac:spMk id="4" creationId="{4EC3AB73-D218-847A-C7F3-1BE4D7C75864}"/>
          </ac:spMkLst>
        </pc:spChg>
        <pc:spChg chg="mod">
          <ac:chgData name="Govender, Priya" userId="S::pgovender@clevelandohio.gov::518284cb-9db4-40a7-8733-5e0c79e9ab47" providerId="AD" clId="Web-{69D83BB7-E1AB-F9F1-4CBB-A7A24E154CD5}" dt="2025-01-15T16:48:15.230" v="615" actId="1076"/>
          <ac:spMkLst>
            <pc:docMk/>
            <pc:sldMk cId="1672137268" sldId="379"/>
            <ac:spMk id="5" creationId="{2E10D8D8-9007-E05E-BC58-7A402E4FF17D}"/>
          </ac:spMkLst>
        </pc:spChg>
        <pc:spChg chg="mod">
          <ac:chgData name="Govender, Priya" userId="S::pgovender@clevelandohio.gov::518284cb-9db4-40a7-8733-5e0c79e9ab47" providerId="AD" clId="Web-{69D83BB7-E1AB-F9F1-4CBB-A7A24E154CD5}" dt="2025-01-15T16:48:15.246" v="616" actId="1076"/>
          <ac:spMkLst>
            <pc:docMk/>
            <pc:sldMk cId="1672137268" sldId="379"/>
            <ac:spMk id="6" creationId="{CC381063-B9B7-746A-BACC-DDAC89897F7E}"/>
          </ac:spMkLst>
        </pc:spChg>
        <pc:spChg chg="mod">
          <ac:chgData name="Govender, Priya" userId="S::pgovender@clevelandohio.gov::518284cb-9db4-40a7-8733-5e0c79e9ab47" providerId="AD" clId="Web-{69D83BB7-E1AB-F9F1-4CBB-A7A24E154CD5}" dt="2025-01-15T16:48:15.262" v="617" actId="1076"/>
          <ac:spMkLst>
            <pc:docMk/>
            <pc:sldMk cId="1672137268" sldId="379"/>
            <ac:spMk id="7" creationId="{2184A7EC-ABF6-1B72-3648-ADD2CD2E3CD1}"/>
          </ac:spMkLst>
        </pc:spChg>
        <pc:spChg chg="mod">
          <ac:chgData name="Govender, Priya" userId="S::pgovender@clevelandohio.gov::518284cb-9db4-40a7-8733-5e0c79e9ab47" providerId="AD" clId="Web-{69D83BB7-E1AB-F9F1-4CBB-A7A24E154CD5}" dt="2025-01-15T16:48:15.277" v="618" actId="1076"/>
          <ac:spMkLst>
            <pc:docMk/>
            <pc:sldMk cId="1672137268" sldId="379"/>
            <ac:spMk id="8" creationId="{3D9BB849-AB0D-1A36-54BD-3401F78D84D2}"/>
          </ac:spMkLst>
        </pc:spChg>
        <pc:spChg chg="mod">
          <ac:chgData name="Govender, Priya" userId="S::pgovender@clevelandohio.gov::518284cb-9db4-40a7-8733-5e0c79e9ab47" providerId="AD" clId="Web-{69D83BB7-E1AB-F9F1-4CBB-A7A24E154CD5}" dt="2025-01-15T16:48:15.293" v="619" actId="1076"/>
          <ac:spMkLst>
            <pc:docMk/>
            <pc:sldMk cId="1672137268" sldId="379"/>
            <ac:spMk id="9" creationId="{32713FCD-C0D4-936D-6E22-23C7E5C36EA0}"/>
          </ac:spMkLst>
        </pc:spChg>
      </pc:sldChg>
      <pc:sldChg chg="modSp">
        <pc:chgData name="Govender, Priya" userId="S::pgovender@clevelandohio.gov::518284cb-9db4-40a7-8733-5e0c79e9ab47" providerId="AD" clId="Web-{69D83BB7-E1AB-F9F1-4CBB-A7A24E154CD5}" dt="2025-01-15T15:53:15.897" v="72"/>
        <pc:sldMkLst>
          <pc:docMk/>
          <pc:sldMk cId="4535064" sldId="380"/>
        </pc:sldMkLst>
        <pc:spChg chg="mod">
          <ac:chgData name="Govender, Priya" userId="S::pgovender@clevelandohio.gov::518284cb-9db4-40a7-8733-5e0c79e9ab47" providerId="AD" clId="Web-{69D83BB7-E1AB-F9F1-4CBB-A7A24E154CD5}" dt="2025-01-15T15:53:15.897" v="72"/>
          <ac:spMkLst>
            <pc:docMk/>
            <pc:sldMk cId="4535064" sldId="380"/>
            <ac:spMk id="2" creationId="{B87CCE79-99C4-8E27-DEF1-2EC6C904FF2E}"/>
          </ac:spMkLst>
        </pc:spChg>
      </pc:sldChg>
      <pc:sldChg chg="addSp modSp">
        <pc:chgData name="Govender, Priya" userId="S::pgovender@clevelandohio.gov::518284cb-9db4-40a7-8733-5e0c79e9ab47" providerId="AD" clId="Web-{69D83BB7-E1AB-F9F1-4CBB-A7A24E154CD5}" dt="2025-01-15T16:49:36.370" v="629"/>
        <pc:sldMkLst>
          <pc:docMk/>
          <pc:sldMk cId="442132862" sldId="384"/>
        </pc:sldMkLst>
        <pc:spChg chg="add mod">
          <ac:chgData name="Govender, Priya" userId="S::pgovender@clevelandohio.gov::518284cb-9db4-40a7-8733-5e0c79e9ab47" providerId="AD" clId="Web-{69D83BB7-E1AB-F9F1-4CBB-A7A24E154CD5}" dt="2025-01-15T16:49:36.370" v="629"/>
          <ac:spMkLst>
            <pc:docMk/>
            <pc:sldMk cId="442132862" sldId="384"/>
            <ac:spMk id="2" creationId="{4AD4018C-9B92-2EEC-9522-7FC855FFE744}"/>
          </ac:spMkLst>
        </pc:spChg>
        <pc:spChg chg="add mod">
          <ac:chgData name="Govender, Priya" userId="S::pgovender@clevelandohio.gov::518284cb-9db4-40a7-8733-5e0c79e9ab47" providerId="AD" clId="Web-{69D83BB7-E1AB-F9F1-4CBB-A7A24E154CD5}" dt="2025-01-15T16:49:36.370" v="628"/>
          <ac:spMkLst>
            <pc:docMk/>
            <pc:sldMk cId="442132862" sldId="384"/>
            <ac:spMk id="3" creationId="{91BAC9BD-9853-264C-7FDA-E45549869582}"/>
          </ac:spMkLst>
        </pc:spChg>
        <pc:spChg chg="mod">
          <ac:chgData name="Govender, Priya" userId="S::pgovender@clevelandohio.gov::518284cb-9db4-40a7-8733-5e0c79e9ab47" providerId="AD" clId="Web-{69D83BB7-E1AB-F9F1-4CBB-A7A24E154CD5}" dt="2025-01-15T16:33:35.894" v="549" actId="20577"/>
          <ac:spMkLst>
            <pc:docMk/>
            <pc:sldMk cId="442132862" sldId="384"/>
            <ac:spMk id="5" creationId="{0E33110E-1BFF-4BAC-EA02-3B36E7497031}"/>
          </ac:spMkLst>
        </pc:spChg>
        <pc:spChg chg="add mod">
          <ac:chgData name="Govender, Priya" userId="S::pgovender@clevelandohio.gov::518284cb-9db4-40a7-8733-5e0c79e9ab47" providerId="AD" clId="Web-{69D83BB7-E1AB-F9F1-4CBB-A7A24E154CD5}" dt="2025-01-15T16:33:01.956" v="502" actId="14100"/>
          <ac:spMkLst>
            <pc:docMk/>
            <pc:sldMk cId="442132862" sldId="384"/>
            <ac:spMk id="6" creationId="{3384766A-850A-7261-2C8C-D61E4C938BBA}"/>
          </ac:spMkLst>
        </pc:spChg>
      </pc:sldChg>
      <pc:sldChg chg="addSp delSp modSp">
        <pc:chgData name="Govender, Priya" userId="S::pgovender@clevelandohio.gov::518284cb-9db4-40a7-8733-5e0c79e9ab47" providerId="AD" clId="Web-{69D83BB7-E1AB-F9F1-4CBB-A7A24E154CD5}" dt="2025-01-15T16:48:24.418" v="620" actId="1076"/>
        <pc:sldMkLst>
          <pc:docMk/>
          <pc:sldMk cId="4197421548" sldId="385"/>
        </pc:sldMkLst>
        <pc:spChg chg="mod">
          <ac:chgData name="Govender, Priya" userId="S::pgovender@clevelandohio.gov::518284cb-9db4-40a7-8733-5e0c79e9ab47" providerId="AD" clId="Web-{69D83BB7-E1AB-F9F1-4CBB-A7A24E154CD5}" dt="2025-01-15T16:24:37.085" v="289" actId="1076"/>
          <ac:spMkLst>
            <pc:docMk/>
            <pc:sldMk cId="4197421548" sldId="385"/>
            <ac:spMk id="4" creationId="{B7434D1E-9E8D-AB12-5D4D-F8D1C2A12BEB}"/>
          </ac:spMkLst>
        </pc:spChg>
        <pc:spChg chg="mod">
          <ac:chgData name="Govender, Priya" userId="S::pgovender@clevelandohio.gov::518284cb-9db4-40a7-8733-5e0c79e9ab47" providerId="AD" clId="Web-{69D83BB7-E1AB-F9F1-4CBB-A7A24E154CD5}" dt="2025-01-15T16:48:24.418" v="620" actId="1076"/>
          <ac:spMkLst>
            <pc:docMk/>
            <pc:sldMk cId="4197421548" sldId="385"/>
            <ac:spMk id="6" creationId="{00000000-0000-0000-0000-000000000000}"/>
          </ac:spMkLst>
        </pc:spChg>
        <pc:spChg chg="mod">
          <ac:chgData name="Govender, Priya" userId="S::pgovender@clevelandohio.gov::518284cb-9db4-40a7-8733-5e0c79e9ab47" providerId="AD" clId="Web-{69D83BB7-E1AB-F9F1-4CBB-A7A24E154CD5}" dt="2025-01-15T16:24:37.085" v="288" actId="1076"/>
          <ac:spMkLst>
            <pc:docMk/>
            <pc:sldMk cId="4197421548" sldId="385"/>
            <ac:spMk id="12" creationId="{00000000-0000-0000-0000-000000000000}"/>
          </ac:spMkLst>
        </pc:spChg>
        <pc:picChg chg="add mod">
          <ac:chgData name="Govender, Priya" userId="S::pgovender@clevelandohio.gov::518284cb-9db4-40a7-8733-5e0c79e9ab47" providerId="AD" clId="Web-{69D83BB7-E1AB-F9F1-4CBB-A7A24E154CD5}" dt="2025-01-15T16:24:37.101" v="290" actId="1076"/>
          <ac:picMkLst>
            <pc:docMk/>
            <pc:sldMk cId="4197421548" sldId="385"/>
            <ac:picMk id="2" creationId="{6F127188-F359-5394-C003-9128C4034E03}"/>
          </ac:picMkLst>
        </pc:picChg>
      </pc:sldChg>
      <pc:sldChg chg="addSp modSp">
        <pc:chgData name="Govender, Priya" userId="S::pgovender@clevelandohio.gov::518284cb-9db4-40a7-8733-5e0c79e9ab47" providerId="AD" clId="Web-{69D83BB7-E1AB-F9F1-4CBB-A7A24E154CD5}" dt="2025-01-15T16:01:23.721" v="143" actId="1076"/>
        <pc:sldMkLst>
          <pc:docMk/>
          <pc:sldMk cId="1343624134" sldId="388"/>
        </pc:sldMkLst>
        <pc:spChg chg="mod">
          <ac:chgData name="Govender, Priya" userId="S::pgovender@clevelandohio.gov::518284cb-9db4-40a7-8733-5e0c79e9ab47" providerId="AD" clId="Web-{69D83BB7-E1AB-F9F1-4CBB-A7A24E154CD5}" dt="2025-01-15T15:42:26.887" v="21" actId="20577"/>
          <ac:spMkLst>
            <pc:docMk/>
            <pc:sldMk cId="1343624134" sldId="388"/>
            <ac:spMk id="3" creationId="{3D55F2D4-C20E-BEBC-1CCF-4449B0456A7E}"/>
          </ac:spMkLst>
        </pc:spChg>
        <pc:spChg chg="mod">
          <ac:chgData name="Govender, Priya" userId="S::pgovender@clevelandohio.gov::518284cb-9db4-40a7-8733-5e0c79e9ab47" providerId="AD" clId="Web-{69D83BB7-E1AB-F9F1-4CBB-A7A24E154CD5}" dt="2025-01-15T16:01:19.409" v="141" actId="14100"/>
          <ac:spMkLst>
            <pc:docMk/>
            <pc:sldMk cId="1343624134" sldId="388"/>
            <ac:spMk id="5" creationId="{00000000-0000-0000-0000-000000000000}"/>
          </ac:spMkLst>
        </pc:spChg>
        <pc:spChg chg="mod">
          <ac:chgData name="Govender, Priya" userId="S::pgovender@clevelandohio.gov::518284cb-9db4-40a7-8733-5e0c79e9ab47" providerId="AD" clId="Web-{69D83BB7-E1AB-F9F1-4CBB-A7A24E154CD5}" dt="2025-01-15T15:54:04.428" v="88"/>
          <ac:spMkLst>
            <pc:docMk/>
            <pc:sldMk cId="1343624134" sldId="388"/>
            <ac:spMk id="6" creationId="{00000000-0000-0000-0000-000000000000}"/>
          </ac:spMkLst>
        </pc:spChg>
        <pc:spChg chg="mod">
          <ac:chgData name="Govender, Priya" userId="S::pgovender@clevelandohio.gov::518284cb-9db4-40a7-8733-5e0c79e9ab47" providerId="AD" clId="Web-{69D83BB7-E1AB-F9F1-4CBB-A7A24E154CD5}" dt="2025-01-15T15:54:00.834" v="87"/>
          <ac:spMkLst>
            <pc:docMk/>
            <pc:sldMk cId="1343624134" sldId="388"/>
            <ac:spMk id="7" creationId="{00000000-0000-0000-0000-000000000000}"/>
          </ac:spMkLst>
        </pc:spChg>
        <pc:spChg chg="add mod">
          <ac:chgData name="Govender, Priya" userId="S::pgovender@clevelandohio.gov::518284cb-9db4-40a7-8733-5e0c79e9ab47" providerId="AD" clId="Web-{69D83BB7-E1AB-F9F1-4CBB-A7A24E154CD5}" dt="2025-01-15T16:01:23.721" v="143" actId="1076"/>
          <ac:spMkLst>
            <pc:docMk/>
            <pc:sldMk cId="1343624134" sldId="388"/>
            <ac:spMk id="8" creationId="{A661F8ED-EBC8-F32D-C2BC-A3A02154A436}"/>
          </ac:spMkLst>
        </pc:spChg>
        <pc:picChg chg="add mod">
          <ac:chgData name="Govender, Priya" userId="S::pgovender@clevelandohio.gov::518284cb-9db4-40a7-8733-5e0c79e9ab47" providerId="AD" clId="Web-{69D83BB7-E1AB-F9F1-4CBB-A7A24E154CD5}" dt="2025-01-15T16:01:23.721" v="142" actId="1076"/>
          <ac:picMkLst>
            <pc:docMk/>
            <pc:sldMk cId="1343624134" sldId="388"/>
            <ac:picMk id="2" creationId="{5DA9CE03-D314-38E0-8009-5C8DB4A837C0}"/>
          </ac:picMkLst>
        </pc:picChg>
      </pc:sldChg>
      <pc:sldChg chg="addSp modSp">
        <pc:chgData name="Govender, Priya" userId="S::pgovender@clevelandohio.gov::518284cb-9db4-40a7-8733-5e0c79e9ab47" providerId="AD" clId="Web-{69D83BB7-E1AB-F9F1-4CBB-A7A24E154CD5}" dt="2025-01-15T16:03:59.361" v="156" actId="1076"/>
        <pc:sldMkLst>
          <pc:docMk/>
          <pc:sldMk cId="3538330202" sldId="389"/>
        </pc:sldMkLst>
        <pc:spChg chg="mod">
          <ac:chgData name="Govender, Priya" userId="S::pgovender@clevelandohio.gov::518284cb-9db4-40a7-8733-5e0c79e9ab47" providerId="AD" clId="Web-{69D83BB7-E1AB-F9F1-4CBB-A7A24E154CD5}" dt="2025-01-15T15:42:30.996" v="22" actId="20577"/>
          <ac:spMkLst>
            <pc:docMk/>
            <pc:sldMk cId="3538330202" sldId="389"/>
            <ac:spMk id="3" creationId="{3D55F2D4-C20E-BEBC-1CCF-4449B0456A7E}"/>
          </ac:spMkLst>
        </pc:spChg>
        <pc:spChg chg="mod">
          <ac:chgData name="Govender, Priya" userId="S::pgovender@clevelandohio.gov::518284cb-9db4-40a7-8733-5e0c79e9ab47" providerId="AD" clId="Web-{69D83BB7-E1AB-F9F1-4CBB-A7A24E154CD5}" dt="2025-01-15T16:03:41.798" v="150" actId="14100"/>
          <ac:spMkLst>
            <pc:docMk/>
            <pc:sldMk cId="3538330202" sldId="389"/>
            <ac:spMk id="5" creationId="{00000000-0000-0000-0000-000000000000}"/>
          </ac:spMkLst>
        </pc:spChg>
        <pc:spChg chg="mod">
          <ac:chgData name="Govender, Priya" userId="S::pgovender@clevelandohio.gov::518284cb-9db4-40a7-8733-5e0c79e9ab47" providerId="AD" clId="Web-{69D83BB7-E1AB-F9F1-4CBB-A7A24E154CD5}" dt="2025-01-15T15:54:09.709" v="91"/>
          <ac:spMkLst>
            <pc:docMk/>
            <pc:sldMk cId="3538330202" sldId="389"/>
            <ac:spMk id="6" creationId="{00000000-0000-0000-0000-000000000000}"/>
          </ac:spMkLst>
        </pc:spChg>
        <pc:spChg chg="mod">
          <ac:chgData name="Govender, Priya" userId="S::pgovender@clevelandohio.gov::518284cb-9db4-40a7-8733-5e0c79e9ab47" providerId="AD" clId="Web-{69D83BB7-E1AB-F9F1-4CBB-A7A24E154CD5}" dt="2025-01-15T15:54:09.678" v="90"/>
          <ac:spMkLst>
            <pc:docMk/>
            <pc:sldMk cId="3538330202" sldId="389"/>
            <ac:spMk id="7" creationId="{00000000-0000-0000-0000-000000000000}"/>
          </ac:spMkLst>
        </pc:spChg>
        <pc:spChg chg="add mod">
          <ac:chgData name="Govender, Priya" userId="S::pgovender@clevelandohio.gov::518284cb-9db4-40a7-8733-5e0c79e9ab47" providerId="AD" clId="Web-{69D83BB7-E1AB-F9F1-4CBB-A7A24E154CD5}" dt="2025-01-15T16:03:59.361" v="156" actId="1076"/>
          <ac:spMkLst>
            <pc:docMk/>
            <pc:sldMk cId="3538330202" sldId="389"/>
            <ac:spMk id="8" creationId="{999919E3-7266-45B4-149B-DDC9EA9BE856}"/>
          </ac:spMkLst>
        </pc:spChg>
        <pc:picChg chg="add mod">
          <ac:chgData name="Govender, Priya" userId="S::pgovender@clevelandohio.gov::518284cb-9db4-40a7-8733-5e0c79e9ab47" providerId="AD" clId="Web-{69D83BB7-E1AB-F9F1-4CBB-A7A24E154CD5}" dt="2025-01-15T16:03:48.252" v="153" actId="1076"/>
          <ac:picMkLst>
            <pc:docMk/>
            <pc:sldMk cId="3538330202" sldId="389"/>
            <ac:picMk id="2" creationId="{B47E3237-EC28-7D29-51A1-40C1B9825559}"/>
          </ac:picMkLst>
        </pc:picChg>
      </pc:sldChg>
      <pc:sldChg chg="addSp delSp modSp">
        <pc:chgData name="Govender, Priya" userId="S::pgovender@clevelandohio.gov::518284cb-9db4-40a7-8733-5e0c79e9ab47" providerId="AD" clId="Web-{69D83BB7-E1AB-F9F1-4CBB-A7A24E154CD5}" dt="2025-01-15T16:25:10.851" v="292" actId="1076"/>
        <pc:sldMkLst>
          <pc:docMk/>
          <pc:sldMk cId="1288361085" sldId="390"/>
        </pc:sldMkLst>
        <pc:spChg chg="mod">
          <ac:chgData name="Govender, Priya" userId="S::pgovender@clevelandohio.gov::518284cb-9db4-40a7-8733-5e0c79e9ab47" providerId="AD" clId="Web-{69D83BB7-E1AB-F9F1-4CBB-A7A24E154CD5}" dt="2025-01-15T15:42:35.324" v="23" actId="20577"/>
          <ac:spMkLst>
            <pc:docMk/>
            <pc:sldMk cId="1288361085" sldId="390"/>
            <ac:spMk id="3" creationId="{3D55F2D4-C20E-BEBC-1CCF-4449B0456A7E}"/>
          </ac:spMkLst>
        </pc:spChg>
        <pc:spChg chg="mod">
          <ac:chgData name="Govender, Priya" userId="S::pgovender@clevelandohio.gov::518284cb-9db4-40a7-8733-5e0c79e9ab47" providerId="AD" clId="Web-{69D83BB7-E1AB-F9F1-4CBB-A7A24E154CD5}" dt="2025-01-15T16:06:36.141" v="168" actId="14100"/>
          <ac:spMkLst>
            <pc:docMk/>
            <pc:sldMk cId="1288361085" sldId="390"/>
            <ac:spMk id="5" creationId="{00000000-0000-0000-0000-000000000000}"/>
          </ac:spMkLst>
        </pc:spChg>
        <pc:spChg chg="mod">
          <ac:chgData name="Govender, Priya" userId="S::pgovender@clevelandohio.gov::518284cb-9db4-40a7-8733-5e0c79e9ab47" providerId="AD" clId="Web-{69D83BB7-E1AB-F9F1-4CBB-A7A24E154CD5}" dt="2025-01-15T15:54:16.053" v="94"/>
          <ac:spMkLst>
            <pc:docMk/>
            <pc:sldMk cId="1288361085" sldId="390"/>
            <ac:spMk id="6" creationId="{00000000-0000-0000-0000-000000000000}"/>
          </ac:spMkLst>
        </pc:spChg>
        <pc:spChg chg="mod">
          <ac:chgData name="Govender, Priya" userId="S::pgovender@clevelandohio.gov::518284cb-9db4-40a7-8733-5e0c79e9ab47" providerId="AD" clId="Web-{69D83BB7-E1AB-F9F1-4CBB-A7A24E154CD5}" dt="2025-01-15T16:06:31.141" v="166" actId="14100"/>
          <ac:spMkLst>
            <pc:docMk/>
            <pc:sldMk cId="1288361085" sldId="390"/>
            <ac:spMk id="7" creationId="{00000000-0000-0000-0000-000000000000}"/>
          </ac:spMkLst>
        </pc:spChg>
        <pc:picChg chg="add mod">
          <ac:chgData name="Govender, Priya" userId="S::pgovender@clevelandohio.gov::518284cb-9db4-40a7-8733-5e0c79e9ab47" providerId="AD" clId="Web-{69D83BB7-E1AB-F9F1-4CBB-A7A24E154CD5}" dt="2025-01-15T16:25:10.851" v="292" actId="1076"/>
          <ac:picMkLst>
            <pc:docMk/>
            <pc:sldMk cId="1288361085" sldId="390"/>
            <ac:picMk id="9" creationId="{9222E244-4C21-416E-EBBF-D1C2F88DED07}"/>
          </ac:picMkLst>
        </pc:picChg>
      </pc:sldChg>
      <pc:sldChg chg="addSp modSp">
        <pc:chgData name="Govender, Priya" userId="S::pgovender@clevelandohio.gov::518284cb-9db4-40a7-8733-5e0c79e9ab47" providerId="AD" clId="Web-{69D83BB7-E1AB-F9F1-4CBB-A7A24E154CD5}" dt="2025-01-15T16:21:35.977" v="261" actId="14100"/>
        <pc:sldMkLst>
          <pc:docMk/>
          <pc:sldMk cId="997955720" sldId="391"/>
        </pc:sldMkLst>
        <pc:spChg chg="mod">
          <ac:chgData name="Govender, Priya" userId="S::pgovender@clevelandohio.gov::518284cb-9db4-40a7-8733-5e0c79e9ab47" providerId="AD" clId="Web-{69D83BB7-E1AB-F9F1-4CBB-A7A24E154CD5}" dt="2025-01-15T15:42:38.512" v="24" actId="20577"/>
          <ac:spMkLst>
            <pc:docMk/>
            <pc:sldMk cId="997955720" sldId="391"/>
            <ac:spMk id="3" creationId="{3D55F2D4-C20E-BEBC-1CCF-4449B0456A7E}"/>
          </ac:spMkLst>
        </pc:spChg>
        <pc:spChg chg="mod">
          <ac:chgData name="Govender, Priya" userId="S::pgovender@clevelandohio.gov::518284cb-9db4-40a7-8733-5e0c79e9ab47" providerId="AD" clId="Web-{69D83BB7-E1AB-F9F1-4CBB-A7A24E154CD5}" dt="2025-01-15T16:10:20.389" v="179" actId="1076"/>
          <ac:spMkLst>
            <pc:docMk/>
            <pc:sldMk cId="997955720" sldId="391"/>
            <ac:spMk id="5" creationId="{00000000-0000-0000-0000-000000000000}"/>
          </ac:spMkLst>
        </pc:spChg>
        <pc:spChg chg="mod">
          <ac:chgData name="Govender, Priya" userId="S::pgovender@clevelandohio.gov::518284cb-9db4-40a7-8733-5e0c79e9ab47" providerId="AD" clId="Web-{69D83BB7-E1AB-F9F1-4CBB-A7A24E154CD5}" dt="2025-01-15T15:54:20.975" v="97"/>
          <ac:spMkLst>
            <pc:docMk/>
            <pc:sldMk cId="997955720" sldId="391"/>
            <ac:spMk id="6" creationId="{00000000-0000-0000-0000-000000000000}"/>
          </ac:spMkLst>
        </pc:spChg>
        <pc:spChg chg="mod">
          <ac:chgData name="Govender, Priya" userId="S::pgovender@clevelandohio.gov::518284cb-9db4-40a7-8733-5e0c79e9ab47" providerId="AD" clId="Web-{69D83BB7-E1AB-F9F1-4CBB-A7A24E154CD5}" dt="2025-01-15T16:10:16.327" v="178" actId="14100"/>
          <ac:spMkLst>
            <pc:docMk/>
            <pc:sldMk cId="997955720" sldId="391"/>
            <ac:spMk id="7" creationId="{00000000-0000-0000-0000-000000000000}"/>
          </ac:spMkLst>
        </pc:spChg>
        <pc:picChg chg="add mod">
          <ac:chgData name="Govender, Priya" userId="S::pgovender@clevelandohio.gov::518284cb-9db4-40a7-8733-5e0c79e9ab47" providerId="AD" clId="Web-{69D83BB7-E1AB-F9F1-4CBB-A7A24E154CD5}" dt="2025-01-15T16:21:35.977" v="261" actId="14100"/>
          <ac:picMkLst>
            <pc:docMk/>
            <pc:sldMk cId="997955720" sldId="391"/>
            <ac:picMk id="2" creationId="{571E267D-A415-9825-0398-FC4A3EF86B3A}"/>
          </ac:picMkLst>
        </pc:picChg>
      </pc:sldChg>
      <pc:sldChg chg="addSp modSp">
        <pc:chgData name="Govender, Priya" userId="S::pgovender@clevelandohio.gov::518284cb-9db4-40a7-8733-5e0c79e9ab47" providerId="AD" clId="Web-{69D83BB7-E1AB-F9F1-4CBB-A7A24E154CD5}" dt="2025-01-15T16:21:33.118" v="260" actId="1076"/>
        <pc:sldMkLst>
          <pc:docMk/>
          <pc:sldMk cId="761788648" sldId="393"/>
        </pc:sldMkLst>
        <pc:spChg chg="mod">
          <ac:chgData name="Govender, Priya" userId="S::pgovender@clevelandohio.gov::518284cb-9db4-40a7-8733-5e0c79e9ab47" providerId="AD" clId="Web-{69D83BB7-E1AB-F9F1-4CBB-A7A24E154CD5}" dt="2025-01-15T15:42:43.027" v="26" actId="20577"/>
          <ac:spMkLst>
            <pc:docMk/>
            <pc:sldMk cId="761788648" sldId="393"/>
            <ac:spMk id="3" creationId="{3D55F2D4-C20E-BEBC-1CCF-4449B0456A7E}"/>
          </ac:spMkLst>
        </pc:spChg>
        <pc:spChg chg="mod">
          <ac:chgData name="Govender, Priya" userId="S::pgovender@clevelandohio.gov::518284cb-9db4-40a7-8733-5e0c79e9ab47" providerId="AD" clId="Web-{69D83BB7-E1AB-F9F1-4CBB-A7A24E154CD5}" dt="2025-01-15T16:11:37.982" v="186" actId="1076"/>
          <ac:spMkLst>
            <pc:docMk/>
            <pc:sldMk cId="761788648" sldId="393"/>
            <ac:spMk id="5" creationId="{00000000-0000-0000-0000-000000000000}"/>
          </ac:spMkLst>
        </pc:spChg>
        <pc:spChg chg="mod">
          <ac:chgData name="Govender, Priya" userId="S::pgovender@clevelandohio.gov::518284cb-9db4-40a7-8733-5e0c79e9ab47" providerId="AD" clId="Web-{69D83BB7-E1AB-F9F1-4CBB-A7A24E154CD5}" dt="2025-01-15T15:54:26.194" v="100"/>
          <ac:spMkLst>
            <pc:docMk/>
            <pc:sldMk cId="761788648" sldId="393"/>
            <ac:spMk id="6" creationId="{00000000-0000-0000-0000-000000000000}"/>
          </ac:spMkLst>
        </pc:spChg>
        <pc:spChg chg="mod">
          <ac:chgData name="Govender, Priya" userId="S::pgovender@clevelandohio.gov::518284cb-9db4-40a7-8733-5e0c79e9ab47" providerId="AD" clId="Web-{69D83BB7-E1AB-F9F1-4CBB-A7A24E154CD5}" dt="2025-01-15T15:54:26.162" v="99"/>
          <ac:spMkLst>
            <pc:docMk/>
            <pc:sldMk cId="761788648" sldId="393"/>
            <ac:spMk id="7" creationId="{00000000-0000-0000-0000-000000000000}"/>
          </ac:spMkLst>
        </pc:spChg>
        <pc:picChg chg="add mod">
          <ac:chgData name="Govender, Priya" userId="S::pgovender@clevelandohio.gov::518284cb-9db4-40a7-8733-5e0c79e9ab47" providerId="AD" clId="Web-{69D83BB7-E1AB-F9F1-4CBB-A7A24E154CD5}" dt="2025-01-15T16:21:33.118" v="260" actId="1076"/>
          <ac:picMkLst>
            <pc:docMk/>
            <pc:sldMk cId="761788648" sldId="393"/>
            <ac:picMk id="2" creationId="{AB3DADE8-0A0A-92B1-0EA3-6AE2A7AAF1FD}"/>
          </ac:picMkLst>
        </pc:picChg>
      </pc:sldChg>
      <pc:sldChg chg="addSp modSp">
        <pc:chgData name="Govender, Priya" userId="S::pgovender@clevelandohio.gov::518284cb-9db4-40a7-8733-5e0c79e9ab47" providerId="AD" clId="Web-{69D83BB7-E1AB-F9F1-4CBB-A7A24E154CD5}" dt="2025-01-15T16:31:00.160" v="443" actId="20577"/>
        <pc:sldMkLst>
          <pc:docMk/>
          <pc:sldMk cId="1101005563" sldId="394"/>
        </pc:sldMkLst>
        <pc:spChg chg="mod">
          <ac:chgData name="Govender, Priya" userId="S::pgovender@clevelandohio.gov::518284cb-9db4-40a7-8733-5e0c79e9ab47" providerId="AD" clId="Web-{69D83BB7-E1AB-F9F1-4CBB-A7A24E154CD5}" dt="2025-01-15T16:31:00.160" v="443" actId="20577"/>
          <ac:spMkLst>
            <pc:docMk/>
            <pc:sldMk cId="1101005563" sldId="394"/>
            <ac:spMk id="3" creationId="{3D55F2D4-C20E-BEBC-1CCF-4449B0456A7E}"/>
          </ac:spMkLst>
        </pc:spChg>
        <pc:spChg chg="mod">
          <ac:chgData name="Govender, Priya" userId="S::pgovender@clevelandohio.gov::518284cb-9db4-40a7-8733-5e0c79e9ab47" providerId="AD" clId="Web-{69D83BB7-E1AB-F9F1-4CBB-A7A24E154CD5}" dt="2025-01-15T16:13:45.419" v="212" actId="1076"/>
          <ac:spMkLst>
            <pc:docMk/>
            <pc:sldMk cId="1101005563" sldId="394"/>
            <ac:spMk id="5" creationId="{00000000-0000-0000-0000-000000000000}"/>
          </ac:spMkLst>
        </pc:spChg>
        <pc:spChg chg="mod">
          <ac:chgData name="Govender, Priya" userId="S::pgovender@clevelandohio.gov::518284cb-9db4-40a7-8733-5e0c79e9ab47" providerId="AD" clId="Web-{69D83BB7-E1AB-F9F1-4CBB-A7A24E154CD5}" dt="2025-01-15T15:54:30.740" v="103"/>
          <ac:spMkLst>
            <pc:docMk/>
            <pc:sldMk cId="1101005563" sldId="394"/>
            <ac:spMk id="6" creationId="{00000000-0000-0000-0000-000000000000}"/>
          </ac:spMkLst>
        </pc:spChg>
        <pc:spChg chg="mod">
          <ac:chgData name="Govender, Priya" userId="S::pgovender@clevelandohio.gov::518284cb-9db4-40a7-8733-5e0c79e9ab47" providerId="AD" clId="Web-{69D83BB7-E1AB-F9F1-4CBB-A7A24E154CD5}" dt="2025-01-15T16:13:41.622" v="211" actId="1076"/>
          <ac:spMkLst>
            <pc:docMk/>
            <pc:sldMk cId="1101005563" sldId="394"/>
            <ac:spMk id="7" creationId="{00000000-0000-0000-0000-000000000000}"/>
          </ac:spMkLst>
        </pc:spChg>
        <pc:picChg chg="add mod">
          <ac:chgData name="Govender, Priya" userId="S::pgovender@clevelandohio.gov::518284cb-9db4-40a7-8733-5e0c79e9ab47" providerId="AD" clId="Web-{69D83BB7-E1AB-F9F1-4CBB-A7A24E154CD5}" dt="2025-01-15T16:25:23.288" v="293" actId="1076"/>
          <ac:picMkLst>
            <pc:docMk/>
            <pc:sldMk cId="1101005563" sldId="394"/>
            <ac:picMk id="2" creationId="{726ED65A-A347-320A-C7C9-5B203E7D4A18}"/>
          </ac:picMkLst>
        </pc:picChg>
      </pc:sldChg>
      <pc:sldChg chg="addSp modSp">
        <pc:chgData name="Govender, Priya" userId="S::pgovender@clevelandohio.gov::518284cb-9db4-40a7-8733-5e0c79e9ab47" providerId="AD" clId="Web-{69D83BB7-E1AB-F9F1-4CBB-A7A24E154CD5}" dt="2025-01-15T16:26:49.522" v="302" actId="1076"/>
        <pc:sldMkLst>
          <pc:docMk/>
          <pc:sldMk cId="2230716802" sldId="395"/>
        </pc:sldMkLst>
        <pc:spChg chg="mod">
          <ac:chgData name="Govender, Priya" userId="S::pgovender@clevelandohio.gov::518284cb-9db4-40a7-8733-5e0c79e9ab47" providerId="AD" clId="Web-{69D83BB7-E1AB-F9F1-4CBB-A7A24E154CD5}" dt="2025-01-15T15:43:09.215" v="33" actId="20577"/>
          <ac:spMkLst>
            <pc:docMk/>
            <pc:sldMk cId="2230716802" sldId="395"/>
            <ac:spMk id="3" creationId="{3D55F2D4-C20E-BEBC-1CCF-4449B0456A7E}"/>
          </ac:spMkLst>
        </pc:spChg>
        <pc:spChg chg="mod">
          <ac:chgData name="Govender, Priya" userId="S::pgovender@clevelandohio.gov::518284cb-9db4-40a7-8733-5e0c79e9ab47" providerId="AD" clId="Web-{69D83BB7-E1AB-F9F1-4CBB-A7A24E154CD5}" dt="2025-01-15T16:26:49.506" v="301" actId="1076"/>
          <ac:spMkLst>
            <pc:docMk/>
            <pc:sldMk cId="2230716802" sldId="395"/>
            <ac:spMk id="5" creationId="{00000000-0000-0000-0000-000000000000}"/>
          </ac:spMkLst>
        </pc:spChg>
        <pc:spChg chg="mod">
          <ac:chgData name="Govender, Priya" userId="S::pgovender@clevelandohio.gov::518284cb-9db4-40a7-8733-5e0c79e9ab47" providerId="AD" clId="Web-{69D83BB7-E1AB-F9F1-4CBB-A7A24E154CD5}" dt="2025-01-15T15:54:37.600" v="109"/>
          <ac:spMkLst>
            <pc:docMk/>
            <pc:sldMk cId="2230716802" sldId="395"/>
            <ac:spMk id="6" creationId="{00000000-0000-0000-0000-000000000000}"/>
          </ac:spMkLst>
        </pc:spChg>
        <pc:spChg chg="mod">
          <ac:chgData name="Govender, Priya" userId="S::pgovender@clevelandohio.gov::518284cb-9db4-40a7-8733-5e0c79e9ab47" providerId="AD" clId="Web-{69D83BB7-E1AB-F9F1-4CBB-A7A24E154CD5}" dt="2025-01-15T16:26:49.522" v="302" actId="1076"/>
          <ac:spMkLst>
            <pc:docMk/>
            <pc:sldMk cId="2230716802" sldId="395"/>
            <ac:spMk id="7" creationId="{00000000-0000-0000-0000-000000000000}"/>
          </ac:spMkLst>
        </pc:spChg>
        <pc:picChg chg="add mod modCrop">
          <ac:chgData name="Govender, Priya" userId="S::pgovender@clevelandohio.gov::518284cb-9db4-40a7-8733-5e0c79e9ab47" providerId="AD" clId="Web-{69D83BB7-E1AB-F9F1-4CBB-A7A24E154CD5}" dt="2025-01-15T16:15:45.996" v="224" actId="1076"/>
          <ac:picMkLst>
            <pc:docMk/>
            <pc:sldMk cId="2230716802" sldId="395"/>
            <ac:picMk id="2" creationId="{FA8A36AA-AC40-A946-F04F-F6D25F9F1BBF}"/>
          </ac:picMkLst>
        </pc:picChg>
      </pc:sldChg>
      <pc:sldChg chg="addSp delSp modSp">
        <pc:chgData name="Govender, Priya" userId="S::pgovender@clevelandohio.gov::518284cb-9db4-40a7-8733-5e0c79e9ab47" providerId="AD" clId="Web-{69D83BB7-E1AB-F9F1-4CBB-A7A24E154CD5}" dt="2025-01-15T16:21:10.196" v="257" actId="1076"/>
        <pc:sldMkLst>
          <pc:docMk/>
          <pc:sldMk cId="4147969746" sldId="396"/>
        </pc:sldMkLst>
        <pc:spChg chg="mod">
          <ac:chgData name="Govender, Priya" userId="S::pgovender@clevelandohio.gov::518284cb-9db4-40a7-8733-5e0c79e9ab47" providerId="AD" clId="Web-{69D83BB7-E1AB-F9F1-4CBB-A7A24E154CD5}" dt="2025-01-15T15:43:20.355" v="34"/>
          <ac:spMkLst>
            <pc:docMk/>
            <pc:sldMk cId="4147969746" sldId="396"/>
            <ac:spMk id="3" creationId="{3D55F2D4-C20E-BEBC-1CCF-4449B0456A7E}"/>
          </ac:spMkLst>
        </pc:spChg>
        <pc:spChg chg="mod">
          <ac:chgData name="Govender, Priya" userId="S::pgovender@clevelandohio.gov::518284cb-9db4-40a7-8733-5e0c79e9ab47" providerId="AD" clId="Web-{69D83BB7-E1AB-F9F1-4CBB-A7A24E154CD5}" dt="2025-01-15T16:17:38.354" v="237" actId="1076"/>
          <ac:spMkLst>
            <pc:docMk/>
            <pc:sldMk cId="4147969746" sldId="396"/>
            <ac:spMk id="9" creationId="{5AD10B33-98BE-5A43-123E-F6F8E1262FDD}"/>
          </ac:spMkLst>
        </pc:spChg>
        <pc:spChg chg="mod">
          <ac:chgData name="Govender, Priya" userId="S::pgovender@clevelandohio.gov::518284cb-9db4-40a7-8733-5e0c79e9ab47" providerId="AD" clId="Web-{69D83BB7-E1AB-F9F1-4CBB-A7A24E154CD5}" dt="2025-01-15T16:17:36.167" v="236" actId="1076"/>
          <ac:spMkLst>
            <pc:docMk/>
            <pc:sldMk cId="4147969746" sldId="396"/>
            <ac:spMk id="10" creationId="{B8EC632B-DC39-281D-E444-5942A5849314}"/>
          </ac:spMkLst>
        </pc:spChg>
        <pc:picChg chg="add mod">
          <ac:chgData name="Govender, Priya" userId="S::pgovender@clevelandohio.gov::518284cb-9db4-40a7-8733-5e0c79e9ab47" providerId="AD" clId="Web-{69D83BB7-E1AB-F9F1-4CBB-A7A24E154CD5}" dt="2025-01-15T16:21:10.196" v="257" actId="1076"/>
          <ac:picMkLst>
            <pc:docMk/>
            <pc:sldMk cId="4147969746" sldId="396"/>
            <ac:picMk id="2" creationId="{797CC307-00B2-E2FE-CDE0-4AD534C19430}"/>
          </ac:picMkLst>
        </pc:picChg>
        <pc:picChg chg="add mod modCrop">
          <ac:chgData name="Govender, Priya" userId="S::pgovender@clevelandohio.gov::518284cb-9db4-40a7-8733-5e0c79e9ab47" providerId="AD" clId="Web-{69D83BB7-E1AB-F9F1-4CBB-A7A24E154CD5}" dt="2025-01-15T16:21:04.915" v="254" actId="14100"/>
          <ac:picMkLst>
            <pc:docMk/>
            <pc:sldMk cId="4147969746" sldId="396"/>
            <ac:picMk id="8" creationId="{088ED7BD-1650-0775-FEDD-008C27A2F9DA}"/>
          </ac:picMkLst>
        </pc:picChg>
      </pc:sldChg>
    </pc:docChg>
  </pc:docChgLst>
  <pc:docChgLst>
    <pc:chgData name="Yoka, Christina L." userId="S::cyoka@clevelandohio.gov::be11d3dc-dd93-4d82-af19-39f8c02fdf3e" providerId="AD" clId="Web-{2C27C4C3-98D9-69F0-B5A9-AA6CEA93E431}"/>
    <pc:docChg chg="addSld delSld modSld sldOrd">
      <pc:chgData name="Yoka, Christina L." userId="S::cyoka@clevelandohio.gov::be11d3dc-dd93-4d82-af19-39f8c02fdf3e" providerId="AD" clId="Web-{2C27C4C3-98D9-69F0-B5A9-AA6CEA93E431}" dt="2025-01-15T19:25:00.459" v="849" actId="20577"/>
      <pc:docMkLst>
        <pc:docMk/>
      </pc:docMkLst>
      <pc:sldChg chg="ord">
        <pc:chgData name="Yoka, Christina L." userId="S::cyoka@clevelandohio.gov::be11d3dc-dd93-4d82-af19-39f8c02fdf3e" providerId="AD" clId="Web-{2C27C4C3-98D9-69F0-B5A9-AA6CEA93E431}" dt="2025-01-15T17:28:48.417" v="58"/>
        <pc:sldMkLst>
          <pc:docMk/>
          <pc:sldMk cId="109857222" sldId="256"/>
        </pc:sldMkLst>
      </pc:sldChg>
      <pc:sldChg chg="modSp">
        <pc:chgData name="Yoka, Christina L." userId="S::cyoka@clevelandohio.gov::be11d3dc-dd93-4d82-af19-39f8c02fdf3e" providerId="AD" clId="Web-{2C27C4C3-98D9-69F0-B5A9-AA6CEA93E431}" dt="2025-01-15T19:25:00.459" v="849" actId="20577"/>
        <pc:sldMkLst>
          <pc:docMk/>
          <pc:sldMk cId="4535064" sldId="380"/>
        </pc:sldMkLst>
        <pc:spChg chg="mod">
          <ac:chgData name="Yoka, Christina L." userId="S::cyoka@clevelandohio.gov::be11d3dc-dd93-4d82-af19-39f8c02fdf3e" providerId="AD" clId="Web-{2C27C4C3-98D9-69F0-B5A9-AA6CEA93E431}" dt="2025-01-15T19:25:00.459" v="849" actId="20577"/>
          <ac:spMkLst>
            <pc:docMk/>
            <pc:sldMk cId="4535064" sldId="380"/>
            <ac:spMk id="2" creationId="{B87CCE79-99C4-8E27-DEF1-2EC6C904FF2E}"/>
          </ac:spMkLst>
        </pc:spChg>
      </pc:sldChg>
      <pc:sldChg chg="modSp">
        <pc:chgData name="Yoka, Christina L." userId="S::cyoka@clevelandohio.gov::be11d3dc-dd93-4d82-af19-39f8c02fdf3e" providerId="AD" clId="Web-{2C27C4C3-98D9-69F0-B5A9-AA6CEA93E431}" dt="2025-01-15T17:18:45.225" v="5" actId="20577"/>
        <pc:sldMkLst>
          <pc:docMk/>
          <pc:sldMk cId="442132862" sldId="384"/>
        </pc:sldMkLst>
        <pc:spChg chg="mod">
          <ac:chgData name="Yoka, Christina L." userId="S::cyoka@clevelandohio.gov::be11d3dc-dd93-4d82-af19-39f8c02fdf3e" providerId="AD" clId="Web-{2C27C4C3-98D9-69F0-B5A9-AA6CEA93E431}" dt="2025-01-15T17:18:45.225" v="5" actId="20577"/>
          <ac:spMkLst>
            <pc:docMk/>
            <pc:sldMk cId="442132862" sldId="384"/>
            <ac:spMk id="6" creationId="{3384766A-850A-7261-2C8C-D61E4C938BBA}"/>
          </ac:spMkLst>
        </pc:spChg>
      </pc:sldChg>
      <pc:sldChg chg="addSp delSp modSp ord">
        <pc:chgData name="Yoka, Christina L." userId="S::cyoka@clevelandohio.gov::be11d3dc-dd93-4d82-af19-39f8c02fdf3e" providerId="AD" clId="Web-{2C27C4C3-98D9-69F0-B5A9-AA6CEA93E431}" dt="2025-01-15T17:49:15.894" v="678" actId="20577"/>
        <pc:sldMkLst>
          <pc:docMk/>
          <pc:sldMk cId="3326932847" sldId="386"/>
        </pc:sldMkLst>
        <pc:spChg chg="add mod">
          <ac:chgData name="Yoka, Christina L." userId="S::cyoka@clevelandohio.gov::be11d3dc-dd93-4d82-af19-39f8c02fdf3e" providerId="AD" clId="Web-{2C27C4C3-98D9-69F0-B5A9-AA6CEA93E431}" dt="2025-01-15T17:44:00.963" v="364" actId="20577"/>
          <ac:spMkLst>
            <pc:docMk/>
            <pc:sldMk cId="3326932847" sldId="386"/>
            <ac:spMk id="3" creationId="{338D9B51-6ED3-EC5E-F420-42DC63743187}"/>
          </ac:spMkLst>
        </pc:spChg>
        <pc:spChg chg="add mod">
          <ac:chgData name="Yoka, Christina L." userId="S::cyoka@clevelandohio.gov::be11d3dc-dd93-4d82-af19-39f8c02fdf3e" providerId="AD" clId="Web-{2C27C4C3-98D9-69F0-B5A9-AA6CEA93E431}" dt="2025-01-15T17:47:02.100" v="554" actId="20577"/>
          <ac:spMkLst>
            <pc:docMk/>
            <pc:sldMk cId="3326932847" sldId="386"/>
            <ac:spMk id="4" creationId="{769931DD-CC9B-AF4F-B3FC-3B55EE876D75}"/>
          </ac:spMkLst>
        </pc:spChg>
        <pc:spChg chg="add mod">
          <ac:chgData name="Yoka, Christina L." userId="S::cyoka@clevelandohio.gov::be11d3dc-dd93-4d82-af19-39f8c02fdf3e" providerId="AD" clId="Web-{2C27C4C3-98D9-69F0-B5A9-AA6CEA93E431}" dt="2025-01-15T17:47:28.068" v="568" actId="1076"/>
          <ac:spMkLst>
            <pc:docMk/>
            <pc:sldMk cId="3326932847" sldId="386"/>
            <ac:spMk id="5" creationId="{6B489659-23A0-A9E6-4A71-D970DB6602C8}"/>
          </ac:spMkLst>
        </pc:spChg>
        <pc:spChg chg="add mod">
          <ac:chgData name="Yoka, Christina L." userId="S::cyoka@clevelandohio.gov::be11d3dc-dd93-4d82-af19-39f8c02fdf3e" providerId="AD" clId="Web-{2C27C4C3-98D9-69F0-B5A9-AA6CEA93E431}" dt="2025-01-15T17:48:05.146" v="601" actId="20577"/>
          <ac:spMkLst>
            <pc:docMk/>
            <pc:sldMk cId="3326932847" sldId="386"/>
            <ac:spMk id="6" creationId="{51533C43-E124-DD39-FE25-ED7A069A665B}"/>
          </ac:spMkLst>
        </pc:spChg>
        <pc:spChg chg="add mod">
          <ac:chgData name="Yoka, Christina L." userId="S::cyoka@clevelandohio.gov::be11d3dc-dd93-4d82-af19-39f8c02fdf3e" providerId="AD" clId="Web-{2C27C4C3-98D9-69F0-B5A9-AA6CEA93E431}" dt="2025-01-15T17:47:57.489" v="581" actId="20577"/>
          <ac:spMkLst>
            <pc:docMk/>
            <pc:sldMk cId="3326932847" sldId="386"/>
            <ac:spMk id="7" creationId="{A2F5F482-606E-50E4-AFD2-6D49BBF3522E}"/>
          </ac:spMkLst>
        </pc:spChg>
        <pc:spChg chg="add mod">
          <ac:chgData name="Yoka, Christina L." userId="S::cyoka@clevelandohio.gov::be11d3dc-dd93-4d82-af19-39f8c02fdf3e" providerId="AD" clId="Web-{2C27C4C3-98D9-69F0-B5A9-AA6CEA93E431}" dt="2025-01-15T17:49:15.894" v="678" actId="20577"/>
          <ac:spMkLst>
            <pc:docMk/>
            <pc:sldMk cId="3326932847" sldId="386"/>
            <ac:spMk id="8" creationId="{E54EE28B-43D9-966D-1DB6-1DCF1CEA116B}"/>
          </ac:spMkLst>
        </pc:spChg>
      </pc:sldChg>
      <pc:sldChg chg="addSp modSp">
        <pc:chgData name="Yoka, Christina L." userId="S::cyoka@clevelandohio.gov::be11d3dc-dd93-4d82-af19-39f8c02fdf3e" providerId="AD" clId="Web-{2C27C4C3-98D9-69F0-B5A9-AA6CEA93E431}" dt="2025-01-15T19:08:24.056" v="836" actId="20577"/>
        <pc:sldMkLst>
          <pc:docMk/>
          <pc:sldMk cId="1280391955" sldId="387"/>
        </pc:sldMkLst>
        <pc:spChg chg="add mod">
          <ac:chgData name="Yoka, Christina L." userId="S::cyoka@clevelandohio.gov::be11d3dc-dd93-4d82-af19-39f8c02fdf3e" providerId="AD" clId="Web-{2C27C4C3-98D9-69F0-B5A9-AA6CEA93E431}" dt="2025-01-15T19:08:24.056" v="836" actId="20577"/>
          <ac:spMkLst>
            <pc:docMk/>
            <pc:sldMk cId="1280391955" sldId="387"/>
            <ac:spMk id="3" creationId="{947E8B31-E403-8F44-8CF7-B984D55798E5}"/>
          </ac:spMkLst>
        </pc:spChg>
      </pc:sldChg>
      <pc:sldChg chg="modSp">
        <pc:chgData name="Yoka, Christina L." userId="S::cyoka@clevelandohio.gov::be11d3dc-dd93-4d82-af19-39f8c02fdf3e" providerId="AD" clId="Web-{2C27C4C3-98D9-69F0-B5A9-AA6CEA93E431}" dt="2025-01-15T17:20:39.817" v="18" actId="20577"/>
        <pc:sldMkLst>
          <pc:docMk/>
          <pc:sldMk cId="1343624134" sldId="388"/>
        </pc:sldMkLst>
        <pc:spChg chg="mod">
          <ac:chgData name="Yoka, Christina L." userId="S::cyoka@clevelandohio.gov::be11d3dc-dd93-4d82-af19-39f8c02fdf3e" providerId="AD" clId="Web-{2C27C4C3-98D9-69F0-B5A9-AA6CEA93E431}" dt="2025-01-15T17:20:39.817" v="18" actId="20577"/>
          <ac:spMkLst>
            <pc:docMk/>
            <pc:sldMk cId="1343624134" sldId="388"/>
            <ac:spMk id="7" creationId="{00000000-0000-0000-0000-000000000000}"/>
          </ac:spMkLst>
        </pc:spChg>
      </pc:sldChg>
      <pc:sldChg chg="modSp">
        <pc:chgData name="Yoka, Christina L." userId="S::cyoka@clevelandohio.gov::be11d3dc-dd93-4d82-af19-39f8c02fdf3e" providerId="AD" clId="Web-{2C27C4C3-98D9-69F0-B5A9-AA6CEA93E431}" dt="2025-01-15T17:51:47.845" v="687" actId="20577"/>
        <pc:sldMkLst>
          <pc:docMk/>
          <pc:sldMk cId="997955720" sldId="391"/>
        </pc:sldMkLst>
        <pc:spChg chg="mod">
          <ac:chgData name="Yoka, Christina L." userId="S::cyoka@clevelandohio.gov::be11d3dc-dd93-4d82-af19-39f8c02fdf3e" providerId="AD" clId="Web-{2C27C4C3-98D9-69F0-B5A9-AA6CEA93E431}" dt="2025-01-15T17:51:47.845" v="687" actId="20577"/>
          <ac:spMkLst>
            <pc:docMk/>
            <pc:sldMk cId="997955720" sldId="391"/>
            <ac:spMk id="5" creationId="{00000000-0000-0000-0000-000000000000}"/>
          </ac:spMkLst>
        </pc:spChg>
        <pc:spChg chg="mod">
          <ac:chgData name="Yoka, Christina L." userId="S::cyoka@clevelandohio.gov::be11d3dc-dd93-4d82-af19-39f8c02fdf3e" providerId="AD" clId="Web-{2C27C4C3-98D9-69F0-B5A9-AA6CEA93E431}" dt="2025-01-15T17:24:01.063" v="35" actId="20577"/>
          <ac:spMkLst>
            <pc:docMk/>
            <pc:sldMk cId="997955720" sldId="391"/>
            <ac:spMk id="7" creationId="{00000000-0000-0000-0000-000000000000}"/>
          </ac:spMkLst>
        </pc:spChg>
      </pc:sldChg>
      <pc:sldChg chg="modSp">
        <pc:chgData name="Yoka, Christina L." userId="S::cyoka@clevelandohio.gov::be11d3dc-dd93-4d82-af19-39f8c02fdf3e" providerId="AD" clId="Web-{2C27C4C3-98D9-69F0-B5A9-AA6CEA93E431}" dt="2025-01-15T17:28:14.777" v="57" actId="20577"/>
        <pc:sldMkLst>
          <pc:docMk/>
          <pc:sldMk cId="761788648" sldId="393"/>
        </pc:sldMkLst>
        <pc:spChg chg="mod">
          <ac:chgData name="Yoka, Christina L." userId="S::cyoka@clevelandohio.gov::be11d3dc-dd93-4d82-af19-39f8c02fdf3e" providerId="AD" clId="Web-{2C27C4C3-98D9-69F0-B5A9-AA6CEA93E431}" dt="2025-01-15T17:28:14.777" v="57" actId="20577"/>
          <ac:spMkLst>
            <pc:docMk/>
            <pc:sldMk cId="761788648" sldId="393"/>
            <ac:spMk id="5" creationId="{00000000-0000-0000-0000-000000000000}"/>
          </ac:spMkLst>
        </pc:spChg>
        <pc:spChg chg="mod">
          <ac:chgData name="Yoka, Christina L." userId="S::cyoka@clevelandohio.gov::be11d3dc-dd93-4d82-af19-39f8c02fdf3e" providerId="AD" clId="Web-{2C27C4C3-98D9-69F0-B5A9-AA6CEA93E431}" dt="2025-01-15T17:26:46.888" v="53" actId="20577"/>
          <ac:spMkLst>
            <pc:docMk/>
            <pc:sldMk cId="761788648" sldId="393"/>
            <ac:spMk id="7" creationId="{00000000-0000-0000-0000-000000000000}"/>
          </ac:spMkLst>
        </pc:spChg>
      </pc:sldChg>
      <pc:sldChg chg="modSp">
        <pc:chgData name="Yoka, Christina L." userId="S::cyoka@clevelandohio.gov::be11d3dc-dd93-4d82-af19-39f8c02fdf3e" providerId="AD" clId="Web-{2C27C4C3-98D9-69F0-B5A9-AA6CEA93E431}" dt="2025-01-15T17:29:49.728" v="76" actId="20577"/>
        <pc:sldMkLst>
          <pc:docMk/>
          <pc:sldMk cId="1101005563" sldId="394"/>
        </pc:sldMkLst>
        <pc:spChg chg="mod">
          <ac:chgData name="Yoka, Christina L." userId="S::cyoka@clevelandohio.gov::be11d3dc-dd93-4d82-af19-39f8c02fdf3e" providerId="AD" clId="Web-{2C27C4C3-98D9-69F0-B5A9-AA6CEA93E431}" dt="2025-01-15T17:29:21.182" v="63" actId="20577"/>
          <ac:spMkLst>
            <pc:docMk/>
            <pc:sldMk cId="1101005563" sldId="394"/>
            <ac:spMk id="3" creationId="{3D55F2D4-C20E-BEBC-1CCF-4449B0456A7E}"/>
          </ac:spMkLst>
        </pc:spChg>
        <pc:spChg chg="mod">
          <ac:chgData name="Yoka, Christina L." userId="S::cyoka@clevelandohio.gov::be11d3dc-dd93-4d82-af19-39f8c02fdf3e" providerId="AD" clId="Web-{2C27C4C3-98D9-69F0-B5A9-AA6CEA93E431}" dt="2025-01-15T17:29:49.728" v="76" actId="20577"/>
          <ac:spMkLst>
            <pc:docMk/>
            <pc:sldMk cId="1101005563" sldId="394"/>
            <ac:spMk id="5" creationId="{00000000-0000-0000-0000-000000000000}"/>
          </ac:spMkLst>
        </pc:spChg>
        <pc:spChg chg="mod">
          <ac:chgData name="Yoka, Christina L." userId="S::cyoka@clevelandohio.gov::be11d3dc-dd93-4d82-af19-39f8c02fdf3e" providerId="AD" clId="Web-{2C27C4C3-98D9-69F0-B5A9-AA6CEA93E431}" dt="2025-01-15T17:29:29.619" v="72" actId="20577"/>
          <ac:spMkLst>
            <pc:docMk/>
            <pc:sldMk cId="1101005563" sldId="394"/>
            <ac:spMk id="7" creationId="{00000000-0000-0000-0000-000000000000}"/>
          </ac:spMkLst>
        </pc:spChg>
      </pc:sldChg>
      <pc:sldChg chg="modSp">
        <pc:chgData name="Yoka, Christina L." userId="S::cyoka@clevelandohio.gov::be11d3dc-dd93-4d82-af19-39f8c02fdf3e" providerId="AD" clId="Web-{2C27C4C3-98D9-69F0-B5A9-AA6CEA93E431}" dt="2025-01-15T17:30:31.446" v="83" actId="20577"/>
        <pc:sldMkLst>
          <pc:docMk/>
          <pc:sldMk cId="2230716802" sldId="395"/>
        </pc:sldMkLst>
        <pc:spChg chg="mod">
          <ac:chgData name="Yoka, Christina L." userId="S::cyoka@clevelandohio.gov::be11d3dc-dd93-4d82-af19-39f8c02fdf3e" providerId="AD" clId="Web-{2C27C4C3-98D9-69F0-B5A9-AA6CEA93E431}" dt="2025-01-15T17:30:31.446" v="83" actId="20577"/>
          <ac:spMkLst>
            <pc:docMk/>
            <pc:sldMk cId="2230716802" sldId="395"/>
            <ac:spMk id="5" creationId="{00000000-0000-0000-0000-000000000000}"/>
          </ac:spMkLst>
        </pc:spChg>
        <pc:spChg chg="mod">
          <ac:chgData name="Yoka, Christina L." userId="S::cyoka@clevelandohio.gov::be11d3dc-dd93-4d82-af19-39f8c02fdf3e" providerId="AD" clId="Web-{2C27C4C3-98D9-69F0-B5A9-AA6CEA93E431}" dt="2025-01-15T17:30:22.759" v="80" actId="20577"/>
          <ac:spMkLst>
            <pc:docMk/>
            <pc:sldMk cId="2230716802" sldId="395"/>
            <ac:spMk id="7" creationId="{00000000-0000-0000-0000-000000000000}"/>
          </ac:spMkLst>
        </pc:spChg>
      </pc:sldChg>
      <pc:sldChg chg="modSp">
        <pc:chgData name="Yoka, Christina L." userId="S::cyoka@clevelandohio.gov::be11d3dc-dd93-4d82-af19-39f8c02fdf3e" providerId="AD" clId="Web-{2C27C4C3-98D9-69F0-B5A9-AA6CEA93E431}" dt="2025-01-15T17:31:02.711" v="87" actId="20577"/>
        <pc:sldMkLst>
          <pc:docMk/>
          <pc:sldMk cId="4147969746" sldId="396"/>
        </pc:sldMkLst>
        <pc:spChg chg="mod">
          <ac:chgData name="Yoka, Christina L." userId="S::cyoka@clevelandohio.gov::be11d3dc-dd93-4d82-af19-39f8c02fdf3e" providerId="AD" clId="Web-{2C27C4C3-98D9-69F0-B5A9-AA6CEA93E431}" dt="2025-01-15T17:31:02.711" v="87" actId="20577"/>
          <ac:spMkLst>
            <pc:docMk/>
            <pc:sldMk cId="4147969746" sldId="396"/>
            <ac:spMk id="10" creationId="{B8EC632B-DC39-281D-E444-5942A5849314}"/>
          </ac:spMkLst>
        </pc:spChg>
      </pc:sldChg>
      <pc:sldChg chg="addSp modSp add replId">
        <pc:chgData name="Yoka, Christina L." userId="S::cyoka@clevelandohio.gov::be11d3dc-dd93-4d82-af19-39f8c02fdf3e" providerId="AD" clId="Web-{2C27C4C3-98D9-69F0-B5A9-AA6CEA93E431}" dt="2025-01-15T19:06:25.886" v="814" actId="1076"/>
        <pc:sldMkLst>
          <pc:docMk/>
          <pc:sldMk cId="2261820844" sldId="397"/>
        </pc:sldMkLst>
        <pc:spChg chg="add mod">
          <ac:chgData name="Yoka, Christina L." userId="S::cyoka@clevelandohio.gov::be11d3dc-dd93-4d82-af19-39f8c02fdf3e" providerId="AD" clId="Web-{2C27C4C3-98D9-69F0-B5A9-AA6CEA93E431}" dt="2025-01-15T19:06:25.886" v="814" actId="1076"/>
          <ac:spMkLst>
            <pc:docMk/>
            <pc:sldMk cId="2261820844" sldId="397"/>
            <ac:spMk id="3" creationId="{2A6A87B6-8968-3BDB-BCA9-45F42030F20C}"/>
          </ac:spMkLst>
        </pc:spChg>
        <pc:spChg chg="mod">
          <ac:chgData name="Yoka, Christina L." userId="S::cyoka@clevelandohio.gov::be11d3dc-dd93-4d82-af19-39f8c02fdf3e" providerId="AD" clId="Web-{2C27C4C3-98D9-69F0-B5A9-AA6CEA93E431}" dt="2025-01-15T19:06:17.402" v="813" actId="1076"/>
          <ac:spMkLst>
            <pc:docMk/>
            <pc:sldMk cId="2261820844" sldId="397"/>
            <ac:spMk id="5" creationId="{E3BD1794-9DA6-E6AA-6A81-61C89979D7D6}"/>
          </ac:spMkLst>
        </pc:spChg>
      </pc:sldChg>
      <pc:sldChg chg="addSp delSp modSp add replId">
        <pc:chgData name="Yoka, Christina L." userId="S::cyoka@clevelandohio.gov::be11d3dc-dd93-4d82-af19-39f8c02fdf3e" providerId="AD" clId="Web-{2C27C4C3-98D9-69F0-B5A9-AA6CEA93E431}" dt="2025-01-15T19:07:50.478" v="831" actId="1076"/>
        <pc:sldMkLst>
          <pc:docMk/>
          <pc:sldMk cId="4025673201" sldId="398"/>
        </pc:sldMkLst>
        <pc:spChg chg="mod">
          <ac:chgData name="Yoka, Christina L." userId="S::cyoka@clevelandohio.gov::be11d3dc-dd93-4d82-af19-39f8c02fdf3e" providerId="AD" clId="Web-{2C27C4C3-98D9-69F0-B5A9-AA6CEA93E431}" dt="2025-01-15T19:07:50.478" v="831" actId="1076"/>
          <ac:spMkLst>
            <pc:docMk/>
            <pc:sldMk cId="4025673201" sldId="398"/>
            <ac:spMk id="5" creationId="{E3BD1794-9DA6-E6AA-6A81-61C89979D7D6}"/>
          </ac:spMkLst>
        </pc:spChg>
      </pc:sldChg>
      <pc:sldChg chg="addSp delSp modSp new">
        <pc:chgData name="Yoka, Christina L." userId="S::cyoka@clevelandohio.gov::be11d3dc-dd93-4d82-af19-39f8c02fdf3e" providerId="AD" clId="Web-{2C27C4C3-98D9-69F0-B5A9-AA6CEA93E431}" dt="2025-01-15T17:57:26.948" v="790"/>
        <pc:sldMkLst>
          <pc:docMk/>
          <pc:sldMk cId="4230790947" sldId="399"/>
        </pc:sldMkLst>
        <pc:spChg chg="add mod">
          <ac:chgData name="Yoka, Christina L." userId="S::cyoka@clevelandohio.gov::be11d3dc-dd93-4d82-af19-39f8c02fdf3e" providerId="AD" clId="Web-{2C27C4C3-98D9-69F0-B5A9-AA6CEA93E431}" dt="2025-01-15T17:54:02.498" v="701" actId="1076"/>
          <ac:spMkLst>
            <pc:docMk/>
            <pc:sldMk cId="4230790947" sldId="399"/>
            <ac:spMk id="5" creationId="{1096D51A-D64E-7D3D-19AB-B25917DA4825}"/>
          </ac:spMkLst>
        </pc:spChg>
        <pc:spChg chg="add mod">
          <ac:chgData name="Yoka, Christina L." userId="S::cyoka@clevelandohio.gov::be11d3dc-dd93-4d82-af19-39f8c02fdf3e" providerId="AD" clId="Web-{2C27C4C3-98D9-69F0-B5A9-AA6CEA93E431}" dt="2025-01-15T17:55:48.356" v="737" actId="1076"/>
          <ac:spMkLst>
            <pc:docMk/>
            <pc:sldMk cId="4230790947" sldId="399"/>
            <ac:spMk id="6" creationId="{89DE9645-184E-4FC4-99FA-E8E0695A9593}"/>
          </ac:spMkLst>
        </pc:spChg>
        <pc:spChg chg="add mod">
          <ac:chgData name="Yoka, Christina L." userId="S::cyoka@clevelandohio.gov::be11d3dc-dd93-4d82-af19-39f8c02fdf3e" providerId="AD" clId="Web-{2C27C4C3-98D9-69F0-B5A9-AA6CEA93E431}" dt="2025-01-15T17:55:38.528" v="734" actId="20577"/>
          <ac:spMkLst>
            <pc:docMk/>
            <pc:sldMk cId="4230790947" sldId="399"/>
            <ac:spMk id="7" creationId="{574C5FC4-8B3C-3710-03F6-02D0338E92A1}"/>
          </ac:spMkLst>
        </pc:spChg>
        <pc:spChg chg="add mod">
          <ac:chgData name="Yoka, Christina L." userId="S::cyoka@clevelandohio.gov::be11d3dc-dd93-4d82-af19-39f8c02fdf3e" providerId="AD" clId="Web-{2C27C4C3-98D9-69F0-B5A9-AA6CEA93E431}" dt="2025-01-15T17:56:25.964" v="765" actId="20577"/>
          <ac:spMkLst>
            <pc:docMk/>
            <pc:sldMk cId="4230790947" sldId="399"/>
            <ac:spMk id="8" creationId="{101A3FB0-18AE-39B3-3AB3-F0AF3645552E}"/>
          </ac:spMkLst>
        </pc:spChg>
        <pc:spChg chg="add mod">
          <ac:chgData name="Yoka, Christina L." userId="S::cyoka@clevelandohio.gov::be11d3dc-dd93-4d82-af19-39f8c02fdf3e" providerId="AD" clId="Web-{2C27C4C3-98D9-69F0-B5A9-AA6CEA93E431}" dt="2025-01-15T17:57:11.073" v="789" actId="20577"/>
          <ac:spMkLst>
            <pc:docMk/>
            <pc:sldMk cId="4230790947" sldId="399"/>
            <ac:spMk id="9" creationId="{85F333AA-EE8D-0087-FFED-9314BED1E9B9}"/>
          </ac:spMkLst>
        </pc:spChg>
        <pc:picChg chg="add">
          <ac:chgData name="Yoka, Christina L." userId="S::cyoka@clevelandohio.gov::be11d3dc-dd93-4d82-af19-39f8c02fdf3e" providerId="AD" clId="Web-{2C27C4C3-98D9-69F0-B5A9-AA6CEA93E431}" dt="2025-01-15T17:57:26.948" v="790"/>
          <ac:picMkLst>
            <pc:docMk/>
            <pc:sldMk cId="4230790947" sldId="399"/>
            <ac:picMk id="11" creationId="{3FC69D72-AD1C-7558-5621-B1020CA41E7E}"/>
          </ac:picMkLst>
        </pc:picChg>
      </pc:sldChg>
      <pc:sldChg chg="addSp modSp add del replId">
        <pc:chgData name="Yoka, Christina L." userId="S::cyoka@clevelandohio.gov::be11d3dc-dd93-4d82-af19-39f8c02fdf3e" providerId="AD" clId="Web-{2C27C4C3-98D9-69F0-B5A9-AA6CEA93E431}" dt="2025-01-15T19:09:13.211" v="841"/>
        <pc:sldMkLst>
          <pc:docMk/>
          <pc:sldMk cId="1323658956" sldId="400"/>
        </pc:sldMkLst>
      </pc:sldChg>
      <pc:sldChg chg="add del replId">
        <pc:chgData name="Yoka, Christina L." userId="S::cyoka@clevelandohio.gov::be11d3dc-dd93-4d82-af19-39f8c02fdf3e" providerId="AD" clId="Web-{2C27C4C3-98D9-69F0-B5A9-AA6CEA93E431}" dt="2025-01-15T19:06:58.745" v="817"/>
        <pc:sldMkLst>
          <pc:docMk/>
          <pc:sldMk cId="3915759600" sldId="401"/>
        </pc:sldMkLst>
      </pc:sldChg>
    </pc:docChg>
  </pc:docChgLst>
  <pc:docChgLst>
    <pc:chgData name="Yoka, Christina L." userId="S::cyoka@clevelandohio.gov::be11d3dc-dd93-4d82-af19-39f8c02fdf3e" providerId="AD" clId="Web-{5D371160-0836-8453-CCFE-B0D987981A02}"/>
    <pc:docChg chg="addSld delSld modSld sldOrd">
      <pc:chgData name="Yoka, Christina L." userId="S::cyoka@clevelandohio.gov::be11d3dc-dd93-4d82-af19-39f8c02fdf3e" providerId="AD" clId="Web-{5D371160-0836-8453-CCFE-B0D987981A02}" dt="2025-01-14T18:57:16.170" v="1415" actId="20577"/>
      <pc:docMkLst>
        <pc:docMk/>
      </pc:docMkLst>
      <pc:sldChg chg="ord">
        <pc:chgData name="Yoka, Christina L." userId="S::cyoka@clevelandohio.gov::be11d3dc-dd93-4d82-af19-39f8c02fdf3e" providerId="AD" clId="Web-{5D371160-0836-8453-CCFE-B0D987981A02}" dt="2025-01-14T17:41:27.871" v="13"/>
        <pc:sldMkLst>
          <pc:docMk/>
          <pc:sldMk cId="3132348986" sldId="257"/>
        </pc:sldMkLst>
      </pc:sldChg>
      <pc:sldChg chg="add replId">
        <pc:chgData name="Yoka, Christina L." userId="S::cyoka@clevelandohio.gov::be11d3dc-dd93-4d82-af19-39f8c02fdf3e" providerId="AD" clId="Web-{5D371160-0836-8453-CCFE-B0D987981A02}" dt="2025-01-14T17:27:15.129" v="0"/>
        <pc:sldMkLst>
          <pc:docMk/>
          <pc:sldMk cId="1809921891" sldId="258"/>
        </pc:sldMkLst>
      </pc:sldChg>
      <pc:sldChg chg="new del">
        <pc:chgData name="Yoka, Christina L." userId="S::cyoka@clevelandohio.gov::be11d3dc-dd93-4d82-af19-39f8c02fdf3e" providerId="AD" clId="Web-{5D371160-0836-8453-CCFE-B0D987981A02}" dt="2025-01-14T17:42:11.652" v="16"/>
        <pc:sldMkLst>
          <pc:docMk/>
          <pc:sldMk cId="2497028867" sldId="259"/>
        </pc:sldMkLst>
      </pc:sldChg>
      <pc:sldChg chg="add del ord">
        <pc:chgData name="Yoka, Christina L." userId="S::cyoka@clevelandohio.gov::be11d3dc-dd93-4d82-af19-39f8c02fdf3e" providerId="AD" clId="Web-{5D371160-0836-8453-CCFE-B0D987981A02}" dt="2025-01-14T17:39:14.419" v="8"/>
        <pc:sldMkLst>
          <pc:docMk/>
          <pc:sldMk cId="2202437675" sldId="312"/>
        </pc:sldMkLst>
      </pc:sldChg>
      <pc:sldChg chg="add ord">
        <pc:chgData name="Yoka, Christina L." userId="S::cyoka@clevelandohio.gov::be11d3dc-dd93-4d82-af19-39f8c02fdf3e" providerId="AD" clId="Web-{5D371160-0836-8453-CCFE-B0D987981A02}" dt="2025-01-14T17:41:53.230" v="15"/>
        <pc:sldMkLst>
          <pc:docMk/>
          <pc:sldMk cId="3578887516" sldId="327"/>
        </pc:sldMkLst>
      </pc:sldChg>
      <pc:sldChg chg="add del">
        <pc:chgData name="Yoka, Christina L." userId="S::cyoka@clevelandohio.gov::be11d3dc-dd93-4d82-af19-39f8c02fdf3e" providerId="AD" clId="Web-{5D371160-0836-8453-CCFE-B0D987981A02}" dt="2025-01-14T17:42:11.667" v="19"/>
        <pc:sldMkLst>
          <pc:docMk/>
          <pc:sldMk cId="4117745726" sldId="351"/>
        </pc:sldMkLst>
      </pc:sldChg>
      <pc:sldChg chg="add del">
        <pc:chgData name="Yoka, Christina L." userId="S::cyoka@clevelandohio.gov::be11d3dc-dd93-4d82-af19-39f8c02fdf3e" providerId="AD" clId="Web-{5D371160-0836-8453-CCFE-B0D987981A02}" dt="2025-01-14T17:42:11.652" v="18"/>
        <pc:sldMkLst>
          <pc:docMk/>
          <pc:sldMk cId="4240090241" sldId="352"/>
        </pc:sldMkLst>
      </pc:sldChg>
      <pc:sldChg chg="add del">
        <pc:chgData name="Yoka, Christina L." userId="S::cyoka@clevelandohio.gov::be11d3dc-dd93-4d82-af19-39f8c02fdf3e" providerId="AD" clId="Web-{5D371160-0836-8453-CCFE-B0D987981A02}" dt="2025-01-14T17:42:11.652" v="17"/>
        <pc:sldMkLst>
          <pc:docMk/>
          <pc:sldMk cId="2003491956" sldId="374"/>
        </pc:sldMkLst>
      </pc:sldChg>
      <pc:sldChg chg="add">
        <pc:chgData name="Yoka, Christina L." userId="S::cyoka@clevelandohio.gov::be11d3dc-dd93-4d82-af19-39f8c02fdf3e" providerId="AD" clId="Web-{5D371160-0836-8453-CCFE-B0D987981A02}" dt="2025-01-14T17:39:14.684" v="9"/>
        <pc:sldMkLst>
          <pc:docMk/>
          <pc:sldMk cId="2848452469" sldId="375"/>
        </pc:sldMkLst>
      </pc:sldChg>
      <pc:sldChg chg="add">
        <pc:chgData name="Yoka, Christina L." userId="S::cyoka@clevelandohio.gov::be11d3dc-dd93-4d82-af19-39f8c02fdf3e" providerId="AD" clId="Web-{5D371160-0836-8453-CCFE-B0D987981A02}" dt="2025-01-14T17:39:14.825" v="10"/>
        <pc:sldMkLst>
          <pc:docMk/>
          <pc:sldMk cId="3750706978" sldId="376"/>
        </pc:sldMkLst>
      </pc:sldChg>
      <pc:sldChg chg="add ord">
        <pc:chgData name="Yoka, Christina L." userId="S::cyoka@clevelandohio.gov::be11d3dc-dd93-4d82-af19-39f8c02fdf3e" providerId="AD" clId="Web-{5D371160-0836-8453-CCFE-B0D987981A02}" dt="2025-01-14T17:41:40.418" v="14"/>
        <pc:sldMkLst>
          <pc:docMk/>
          <pc:sldMk cId="2830739190" sldId="377"/>
        </pc:sldMkLst>
      </pc:sldChg>
      <pc:sldChg chg="addSp delSp modSp new mod ord modClrScheme chgLayout">
        <pc:chgData name="Yoka, Christina L." userId="S::cyoka@clevelandohio.gov::be11d3dc-dd93-4d82-af19-39f8c02fdf3e" providerId="AD" clId="Web-{5D371160-0836-8453-CCFE-B0D987981A02}" dt="2025-01-14T18:39:04.497" v="1006" actId="1076"/>
        <pc:sldMkLst>
          <pc:docMk/>
          <pc:sldMk cId="2959924140" sldId="378"/>
        </pc:sldMkLst>
        <pc:picChg chg="add mod">
          <ac:chgData name="Yoka, Christina L." userId="S::cyoka@clevelandohio.gov::be11d3dc-dd93-4d82-af19-39f8c02fdf3e" providerId="AD" clId="Web-{5D371160-0836-8453-CCFE-B0D987981A02}" dt="2025-01-14T18:39:04.497" v="1006" actId="1076"/>
          <ac:picMkLst>
            <pc:docMk/>
            <pc:sldMk cId="2959924140" sldId="378"/>
            <ac:picMk id="4" creationId="{54ED466B-6039-8F59-7E44-D400D7C6E1E0}"/>
          </ac:picMkLst>
        </pc:picChg>
      </pc:sldChg>
      <pc:sldChg chg="addSp delSp modSp new">
        <pc:chgData name="Yoka, Christina L." userId="S::cyoka@clevelandohio.gov::be11d3dc-dd93-4d82-af19-39f8c02fdf3e" providerId="AD" clId="Web-{5D371160-0836-8453-CCFE-B0D987981A02}" dt="2025-01-14T17:55:37.069" v="471" actId="20577"/>
        <pc:sldMkLst>
          <pc:docMk/>
          <pc:sldMk cId="1672137268" sldId="379"/>
        </pc:sldMkLst>
        <pc:spChg chg="add mod">
          <ac:chgData name="Yoka, Christina L." userId="S::cyoka@clevelandohio.gov::be11d3dc-dd93-4d82-af19-39f8c02fdf3e" providerId="AD" clId="Web-{5D371160-0836-8453-CCFE-B0D987981A02}" dt="2025-01-14T17:47:52.572" v="93" actId="1076"/>
          <ac:spMkLst>
            <pc:docMk/>
            <pc:sldMk cId="1672137268" sldId="379"/>
            <ac:spMk id="4" creationId="{4EC3AB73-D218-847A-C7F3-1BE4D7C75864}"/>
          </ac:spMkLst>
        </pc:spChg>
        <pc:spChg chg="add mod">
          <ac:chgData name="Yoka, Christina L." userId="S::cyoka@clevelandohio.gov::be11d3dc-dd93-4d82-af19-39f8c02fdf3e" providerId="AD" clId="Web-{5D371160-0836-8453-CCFE-B0D987981A02}" dt="2025-01-14T17:53:06.023" v="369" actId="1076"/>
          <ac:spMkLst>
            <pc:docMk/>
            <pc:sldMk cId="1672137268" sldId="379"/>
            <ac:spMk id="5" creationId="{2E10D8D8-9007-E05E-BC58-7A402E4FF17D}"/>
          </ac:spMkLst>
        </pc:spChg>
        <pc:spChg chg="add mod">
          <ac:chgData name="Yoka, Christina L." userId="S::cyoka@clevelandohio.gov::be11d3dc-dd93-4d82-af19-39f8c02fdf3e" providerId="AD" clId="Web-{5D371160-0836-8453-CCFE-B0D987981A02}" dt="2025-01-14T17:50:34.164" v="252" actId="20577"/>
          <ac:spMkLst>
            <pc:docMk/>
            <pc:sldMk cId="1672137268" sldId="379"/>
            <ac:spMk id="6" creationId="{CC381063-B9B7-746A-BACC-DDAC89897F7E}"/>
          </ac:spMkLst>
        </pc:spChg>
        <pc:spChg chg="add mod">
          <ac:chgData name="Yoka, Christina L." userId="S::cyoka@clevelandohio.gov::be11d3dc-dd93-4d82-af19-39f8c02fdf3e" providerId="AD" clId="Web-{5D371160-0836-8453-CCFE-B0D987981A02}" dt="2025-01-14T17:52:51.351" v="368" actId="1076"/>
          <ac:spMkLst>
            <pc:docMk/>
            <pc:sldMk cId="1672137268" sldId="379"/>
            <ac:spMk id="7" creationId="{2184A7EC-ABF6-1B72-3648-ADD2CD2E3CD1}"/>
          </ac:spMkLst>
        </pc:spChg>
        <pc:spChg chg="add mod">
          <ac:chgData name="Yoka, Christina L." userId="S::cyoka@clevelandohio.gov::be11d3dc-dd93-4d82-af19-39f8c02fdf3e" providerId="AD" clId="Web-{5D371160-0836-8453-CCFE-B0D987981A02}" dt="2025-01-14T17:53:22.960" v="387" actId="20577"/>
          <ac:spMkLst>
            <pc:docMk/>
            <pc:sldMk cId="1672137268" sldId="379"/>
            <ac:spMk id="8" creationId="{3D9BB849-AB0D-1A36-54BD-3401F78D84D2}"/>
          </ac:spMkLst>
        </pc:spChg>
        <pc:spChg chg="add mod">
          <ac:chgData name="Yoka, Christina L." userId="S::cyoka@clevelandohio.gov::be11d3dc-dd93-4d82-af19-39f8c02fdf3e" providerId="AD" clId="Web-{5D371160-0836-8453-CCFE-B0D987981A02}" dt="2025-01-14T17:55:37.069" v="471" actId="20577"/>
          <ac:spMkLst>
            <pc:docMk/>
            <pc:sldMk cId="1672137268" sldId="379"/>
            <ac:spMk id="9" creationId="{32713FCD-C0D4-936D-6E22-23C7E5C36EA0}"/>
          </ac:spMkLst>
        </pc:spChg>
      </pc:sldChg>
      <pc:sldChg chg="addSp delSp modSp add replId">
        <pc:chgData name="Yoka, Christina L." userId="S::cyoka@clevelandohio.gov::be11d3dc-dd93-4d82-af19-39f8c02fdf3e" providerId="AD" clId="Web-{5D371160-0836-8453-CCFE-B0D987981A02}" dt="2025-01-14T18:11:08.781" v="990" actId="20577"/>
        <pc:sldMkLst>
          <pc:docMk/>
          <pc:sldMk cId="4535064" sldId="380"/>
        </pc:sldMkLst>
        <pc:spChg chg="add mod">
          <ac:chgData name="Yoka, Christina L." userId="S::cyoka@clevelandohio.gov::be11d3dc-dd93-4d82-af19-39f8c02fdf3e" providerId="AD" clId="Web-{5D371160-0836-8453-CCFE-B0D987981A02}" dt="2025-01-14T18:11:08.781" v="990" actId="20577"/>
          <ac:spMkLst>
            <pc:docMk/>
            <pc:sldMk cId="4535064" sldId="380"/>
            <ac:spMk id="2" creationId="{B87CCE79-99C4-8E27-DEF1-2EC6C904FF2E}"/>
          </ac:spMkLst>
        </pc:spChg>
        <pc:spChg chg="mod">
          <ac:chgData name="Yoka, Christina L." userId="S::cyoka@clevelandohio.gov::be11d3dc-dd93-4d82-af19-39f8c02fdf3e" providerId="AD" clId="Web-{5D371160-0836-8453-CCFE-B0D987981A02}" dt="2025-01-14T17:57:51.427" v="554" actId="20577"/>
          <ac:spMkLst>
            <pc:docMk/>
            <pc:sldMk cId="4535064" sldId="380"/>
            <ac:spMk id="4" creationId="{4EC3AB73-D218-847A-C7F3-1BE4D7C75864}"/>
          </ac:spMkLst>
        </pc:spChg>
      </pc:sldChg>
      <pc:sldChg chg="addSp delSp modSp new mod setBg">
        <pc:chgData name="Yoka, Christina L." userId="S::cyoka@clevelandohio.gov::be11d3dc-dd93-4d82-af19-39f8c02fdf3e" providerId="AD" clId="Web-{5D371160-0836-8453-CCFE-B0D987981A02}" dt="2025-01-14T18:40:58.889" v="1020" actId="14100"/>
        <pc:sldMkLst>
          <pc:docMk/>
          <pc:sldMk cId="3120264049" sldId="381"/>
        </pc:sldMkLst>
        <pc:spChg chg="add">
          <ac:chgData name="Yoka, Christina L." userId="S::cyoka@clevelandohio.gov::be11d3dc-dd93-4d82-af19-39f8c02fdf3e" providerId="AD" clId="Web-{5D371160-0836-8453-CCFE-B0D987981A02}" dt="2025-01-14T18:40:50.311" v="1019"/>
          <ac:spMkLst>
            <pc:docMk/>
            <pc:sldMk cId="3120264049" sldId="381"/>
            <ac:spMk id="9" creationId="{63644BFD-D22E-4019-B666-387DA51AEAFD}"/>
          </ac:spMkLst>
        </pc:spChg>
        <pc:spChg chg="add">
          <ac:chgData name="Yoka, Christina L." userId="S::cyoka@clevelandohio.gov::be11d3dc-dd93-4d82-af19-39f8c02fdf3e" providerId="AD" clId="Web-{5D371160-0836-8453-CCFE-B0D987981A02}" dt="2025-01-14T18:40:50.311" v="1019"/>
          <ac:spMkLst>
            <pc:docMk/>
            <pc:sldMk cId="3120264049" sldId="381"/>
            <ac:spMk id="15" creationId="{3776B14B-F2F4-4825-8DA8-8C7A0F2B3960}"/>
          </ac:spMkLst>
        </pc:spChg>
        <pc:grpChg chg="add">
          <ac:chgData name="Yoka, Christina L." userId="S::cyoka@clevelandohio.gov::be11d3dc-dd93-4d82-af19-39f8c02fdf3e" providerId="AD" clId="Web-{5D371160-0836-8453-CCFE-B0D987981A02}" dt="2025-01-14T18:40:50.311" v="1019"/>
          <ac:grpSpMkLst>
            <pc:docMk/>
            <pc:sldMk cId="3120264049" sldId="381"/>
            <ac:grpSpMk id="11" creationId="{5FE9FE4C-C9E0-4C54-8010-EA9D29CD4D59}"/>
          </ac:grpSpMkLst>
        </pc:grpChg>
        <pc:picChg chg="add mod modCrop">
          <ac:chgData name="Yoka, Christina L." userId="S::cyoka@clevelandohio.gov::be11d3dc-dd93-4d82-af19-39f8c02fdf3e" providerId="AD" clId="Web-{5D371160-0836-8453-CCFE-B0D987981A02}" dt="2025-01-14T18:40:58.889" v="1020" actId="14100"/>
          <ac:picMkLst>
            <pc:docMk/>
            <pc:sldMk cId="3120264049" sldId="381"/>
            <ac:picMk id="4" creationId="{41BA43FD-8AEC-CB9A-F996-8C51DFFBCFD8}"/>
          </ac:picMkLst>
        </pc:picChg>
      </pc:sldChg>
      <pc:sldChg chg="delSp new del">
        <pc:chgData name="Yoka, Christina L." userId="S::cyoka@clevelandohio.gov::be11d3dc-dd93-4d82-af19-39f8c02fdf3e" providerId="AD" clId="Web-{5D371160-0836-8453-CCFE-B0D987981A02}" dt="2025-01-14T18:46:15.410" v="1055"/>
        <pc:sldMkLst>
          <pc:docMk/>
          <pc:sldMk cId="3670901431" sldId="382"/>
        </pc:sldMkLst>
      </pc:sldChg>
      <pc:sldChg chg="addSp delSp modSp new mod modClrScheme chgLayout">
        <pc:chgData name="Yoka, Christina L." userId="S::cyoka@clevelandohio.gov::be11d3dc-dd93-4d82-af19-39f8c02fdf3e" providerId="AD" clId="Web-{5D371160-0836-8453-CCFE-B0D987981A02}" dt="2025-01-14T18:53:08.104" v="1115" actId="20577"/>
        <pc:sldMkLst>
          <pc:docMk/>
          <pc:sldMk cId="296327557" sldId="383"/>
        </pc:sldMkLst>
        <pc:spChg chg="add mod">
          <ac:chgData name="Yoka, Christina L." userId="S::cyoka@clevelandohio.gov::be11d3dc-dd93-4d82-af19-39f8c02fdf3e" providerId="AD" clId="Web-{5D371160-0836-8453-CCFE-B0D987981A02}" dt="2025-01-14T18:53:08.104" v="1115" actId="20577"/>
          <ac:spMkLst>
            <pc:docMk/>
            <pc:sldMk cId="296327557" sldId="383"/>
            <ac:spMk id="4" creationId="{F32AFFAF-8047-1516-85F2-C4490D37172B}"/>
          </ac:spMkLst>
        </pc:spChg>
      </pc:sldChg>
      <pc:sldChg chg="addSp delSp modSp new mod modClrScheme chgLayout">
        <pc:chgData name="Yoka, Christina L." userId="S::cyoka@clevelandohio.gov::be11d3dc-dd93-4d82-af19-39f8c02fdf3e" providerId="AD" clId="Web-{5D371160-0836-8453-CCFE-B0D987981A02}" dt="2025-01-14T18:57:16.170" v="1415" actId="20577"/>
        <pc:sldMkLst>
          <pc:docMk/>
          <pc:sldMk cId="442132862" sldId="384"/>
        </pc:sldMkLst>
        <pc:spChg chg="add mod">
          <ac:chgData name="Yoka, Christina L." userId="S::cyoka@clevelandohio.gov::be11d3dc-dd93-4d82-af19-39f8c02fdf3e" providerId="AD" clId="Web-{5D371160-0836-8453-CCFE-B0D987981A02}" dt="2025-01-14T18:54:26.870" v="1148" actId="20577"/>
          <ac:spMkLst>
            <pc:docMk/>
            <pc:sldMk cId="442132862" sldId="384"/>
            <ac:spMk id="4" creationId="{D65B7AD8-4130-D451-3682-1DB7186FA849}"/>
          </ac:spMkLst>
        </pc:spChg>
        <pc:spChg chg="add mod">
          <ac:chgData name="Yoka, Christina L." userId="S::cyoka@clevelandohio.gov::be11d3dc-dd93-4d82-af19-39f8c02fdf3e" providerId="AD" clId="Web-{5D371160-0836-8453-CCFE-B0D987981A02}" dt="2025-01-14T18:57:16.170" v="1415" actId="20577"/>
          <ac:spMkLst>
            <pc:docMk/>
            <pc:sldMk cId="442132862" sldId="384"/>
            <ac:spMk id="5" creationId="{0E33110E-1BFF-4BAC-EA02-3B36E7497031}"/>
          </ac:spMkLst>
        </pc:spChg>
      </pc:sldChg>
      <pc:sldMasterChg chg="addSldLayout">
        <pc:chgData name="Yoka, Christina L." userId="S::cyoka@clevelandohio.gov::be11d3dc-dd93-4d82-af19-39f8c02fdf3e" providerId="AD" clId="Web-{5D371160-0836-8453-CCFE-B0D987981A02}" dt="2025-01-14T17:28:37.348" v="5"/>
        <pc:sldMasterMkLst>
          <pc:docMk/>
          <pc:sldMasterMk cId="2460954070" sldId="2147483660"/>
        </pc:sldMasterMkLst>
        <pc:sldLayoutChg chg="add">
          <pc:chgData name="Yoka, Christina L." userId="S::cyoka@clevelandohio.gov::be11d3dc-dd93-4d82-af19-39f8c02fdf3e" providerId="AD" clId="Web-{5D371160-0836-8453-CCFE-B0D987981A02}" dt="2025-01-14T17:27:57.567" v="2"/>
          <pc:sldLayoutMkLst>
            <pc:docMk/>
            <pc:sldMasterMk cId="2460954070" sldId="2147483660"/>
            <pc:sldLayoutMk cId="183778380" sldId="2147483673"/>
          </pc:sldLayoutMkLst>
        </pc:sldLayoutChg>
        <pc:sldLayoutChg chg="add">
          <pc:chgData name="Yoka, Christina L." userId="S::cyoka@clevelandohio.gov::be11d3dc-dd93-4d82-af19-39f8c02fdf3e" providerId="AD" clId="Web-{5D371160-0836-8453-CCFE-B0D987981A02}" dt="2025-01-14T17:27:57.864" v="3"/>
          <pc:sldLayoutMkLst>
            <pc:docMk/>
            <pc:sldMasterMk cId="2460954070" sldId="2147483660"/>
            <pc:sldLayoutMk cId="284902416" sldId="2147483674"/>
          </pc:sldLayoutMkLst>
        </pc:sldLayoutChg>
        <pc:sldLayoutChg chg="add">
          <pc:chgData name="Yoka, Christina L." userId="S::cyoka@clevelandohio.gov::be11d3dc-dd93-4d82-af19-39f8c02fdf3e" providerId="AD" clId="Web-{5D371160-0836-8453-CCFE-B0D987981A02}" dt="2025-01-14T17:28:37.348" v="5"/>
          <pc:sldLayoutMkLst>
            <pc:docMk/>
            <pc:sldMasterMk cId="2460954070" sldId="2147483660"/>
            <pc:sldLayoutMk cId="2145218149" sldId="2147483675"/>
          </pc:sldLayoutMkLst>
        </pc:sldLayoutChg>
      </pc:sldMasterChg>
    </pc:docChg>
  </pc:docChgLst>
  <pc:docChgLst>
    <pc:chgData name="Yoka, Christina L." userId="S::cyoka@clevelandohio.gov::be11d3dc-dd93-4d82-af19-39f8c02fdf3e" providerId="AD" clId="Web-{A6A7EAE4-997F-4F70-DFD4-90B05208A2F6}"/>
    <pc:docChg chg="modSld">
      <pc:chgData name="Yoka, Christina L." userId="S::cyoka@clevelandohio.gov::be11d3dc-dd93-4d82-af19-39f8c02fdf3e" providerId="AD" clId="Web-{A6A7EAE4-997F-4F70-DFD4-90B05208A2F6}" dt="2024-12-11T13:46:07.674" v="6" actId="20577"/>
      <pc:docMkLst>
        <pc:docMk/>
      </pc:docMkLst>
      <pc:sldChg chg="modSp">
        <pc:chgData name="Yoka, Christina L." userId="S::cyoka@clevelandohio.gov::be11d3dc-dd93-4d82-af19-39f8c02fdf3e" providerId="AD" clId="Web-{A6A7EAE4-997F-4F70-DFD4-90B05208A2F6}" dt="2024-12-11T13:46:07.674" v="6" actId="20577"/>
        <pc:sldMkLst>
          <pc:docMk/>
          <pc:sldMk cId="109857222" sldId="256"/>
        </pc:sldMkLst>
      </pc:sldChg>
    </pc:docChg>
  </pc:docChgLst>
  <pc:docChgLst>
    <pc:chgData name="Govender, Priya" userId="S::pgovender@clevelandohio.gov::518284cb-9db4-40a7-8733-5e0c79e9ab47" providerId="AD" clId="Web-{D67A6630-059B-3777-F003-9E3EDFF73946}"/>
    <pc:docChg chg="modSld">
      <pc:chgData name="Govender, Priya" userId="S::pgovender@clevelandohio.gov::518284cb-9db4-40a7-8733-5e0c79e9ab47" providerId="AD" clId="Web-{D67A6630-059B-3777-F003-9E3EDFF73946}" dt="2025-01-29T13:30:06.844" v="1"/>
      <pc:docMkLst>
        <pc:docMk/>
      </pc:docMkLst>
      <pc:sldChg chg="addSp delSp">
        <pc:chgData name="Govender, Priya" userId="S::pgovender@clevelandohio.gov::518284cb-9db4-40a7-8733-5e0c79e9ab47" providerId="AD" clId="Web-{D67A6630-059B-3777-F003-9E3EDFF73946}" dt="2025-01-29T13:30:06.844" v="1"/>
        <pc:sldMkLst>
          <pc:docMk/>
          <pc:sldMk cId="981885910" sldId="400"/>
        </pc:sldMkLst>
        <pc:spChg chg="add del">
          <ac:chgData name="Govender, Priya" userId="S::pgovender@clevelandohio.gov::518284cb-9db4-40a7-8733-5e0c79e9ab47" providerId="AD" clId="Web-{D67A6630-059B-3777-F003-9E3EDFF73946}" dt="2025-01-29T13:30:06.844" v="1"/>
          <ac:spMkLst>
            <pc:docMk/>
            <pc:sldMk cId="981885910" sldId="400"/>
            <ac:spMk id="2" creationId="{58E24EBD-93AC-4614-5431-1097EA1C7FF3}"/>
          </ac:spMkLst>
        </pc:spChg>
      </pc:sldChg>
    </pc:docChg>
  </pc:docChgLst>
</pc:chgInfo>
</file>

<file path=ppt/comments/modernComment_100_68C49C6.xml><?xml version="1.0" encoding="utf-8"?>
<p188:cmLst xmlns:a="http://schemas.openxmlformats.org/drawingml/2006/main" xmlns:r="http://schemas.openxmlformats.org/officeDocument/2006/relationships" xmlns:p188="http://schemas.microsoft.com/office/powerpoint/2018/8/main">
  <p188:cm id="{A83C4163-9B26-440E-AF91-C1D090F5B841}" authorId="{B15FEDB4-2866-A616-0954-8BB2BD4F0869}" created="2025-01-15T15:44:28.011">
    <pc:sldMkLst xmlns:pc="http://schemas.microsoft.com/office/powerpoint/2013/main/command">
      <pc:docMk/>
      <pc:sldMk cId="109857222" sldId="256"/>
    </pc:sldMkLst>
    <p188:txBody>
      <a:bodyPr/>
      <a:lstStyle/>
      <a:p>
        <a:r>
          <a:rPr lang="en-US"/>
          <a:t>I think this should be switched with the previous slide</a:t>
        </a:r>
      </a:p>
    </p188:txBody>
  </p188:cm>
</p188:cmLst>
</file>

<file path=ppt/comments/modernComment_182_C64CF76F.xml><?xml version="1.0" encoding="utf-8"?>
<p188:cmLst xmlns:a="http://schemas.openxmlformats.org/drawingml/2006/main" xmlns:r="http://schemas.openxmlformats.org/officeDocument/2006/relationships" xmlns:p188="http://schemas.microsoft.com/office/powerpoint/2018/8/main">
  <p188:cm id="{F0A3A090-51D1-408C-8889-128B8091C956}" authorId="{B15FEDB4-2866-A616-0954-8BB2BD4F0869}" created="2025-01-15T15:42:18.809">
    <pc:sldMkLst xmlns:pc="http://schemas.microsoft.com/office/powerpoint/2013/main/command">
      <pc:docMk/>
      <pc:sldMk cId="3326932847" sldId="386"/>
    </pc:sldMkLst>
    <p188:txBody>
      <a:bodyPr/>
      <a:lstStyle/>
      <a:p>
        <a:r>
          <a:rPr lang="en-US"/>
          <a:t>maybe put this after you explain Cumulative Impacts?</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ED17E8-D8FC-47CB-8256-7FE40DE97EA8}"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83260644-9323-49DD-A4CF-08715FE038BA}">
      <dgm:prSet phldrT="[Text]" phldr="0"/>
      <dgm:spPr/>
      <dgm:t>
        <a:bodyPr/>
        <a:lstStyle/>
        <a:p>
          <a:r>
            <a:rPr lang="en-US">
              <a:latin typeface="Arial"/>
            </a:rPr>
            <a:t>Monitoring</a:t>
          </a:r>
          <a:endParaRPr lang="en-US"/>
        </a:p>
      </dgm:t>
    </dgm:pt>
    <dgm:pt modelId="{6F47F4B4-06F7-4689-8E7B-EC2C4D244420}" type="parTrans" cxnId="{D0671EDC-52C0-474E-9BEB-C8998615DF64}">
      <dgm:prSet/>
      <dgm:spPr/>
      <dgm:t>
        <a:bodyPr/>
        <a:lstStyle/>
        <a:p>
          <a:endParaRPr lang="en-US"/>
        </a:p>
      </dgm:t>
    </dgm:pt>
    <dgm:pt modelId="{12B974A8-1814-4567-90F9-B3B914E7B63D}" type="sibTrans" cxnId="{D0671EDC-52C0-474E-9BEB-C8998615DF64}">
      <dgm:prSet/>
      <dgm:spPr/>
      <dgm:t>
        <a:bodyPr/>
        <a:lstStyle/>
        <a:p>
          <a:endParaRPr lang="en-US"/>
        </a:p>
      </dgm:t>
    </dgm:pt>
    <dgm:pt modelId="{DCF16B03-1C65-4945-83CD-C857E11F8949}">
      <dgm:prSet phldrT="[Text]" phldr="0"/>
      <dgm:spPr/>
      <dgm:t>
        <a:bodyPr/>
        <a:lstStyle/>
        <a:p>
          <a:pPr rtl="0"/>
          <a:r>
            <a:rPr lang="en-US">
              <a:latin typeface="Arial"/>
            </a:rPr>
            <a:t>Operates Air Monitoring Networking throughout Cuyahoga County</a:t>
          </a:r>
          <a:endParaRPr lang="en-US"/>
        </a:p>
      </dgm:t>
    </dgm:pt>
    <dgm:pt modelId="{DC36F0AC-8ED7-4B73-B4AA-2BB1625DEFAB}" type="parTrans" cxnId="{8F9471D3-A01A-4823-8512-35E2476CAF8E}">
      <dgm:prSet/>
      <dgm:spPr/>
      <dgm:t>
        <a:bodyPr/>
        <a:lstStyle/>
        <a:p>
          <a:endParaRPr lang="en-US"/>
        </a:p>
      </dgm:t>
    </dgm:pt>
    <dgm:pt modelId="{24CA2DE5-0557-4484-ADBA-D3789EFF5663}" type="sibTrans" cxnId="{8F9471D3-A01A-4823-8512-35E2476CAF8E}">
      <dgm:prSet/>
      <dgm:spPr/>
      <dgm:t>
        <a:bodyPr/>
        <a:lstStyle/>
        <a:p>
          <a:endParaRPr lang="en-US"/>
        </a:p>
      </dgm:t>
    </dgm:pt>
    <dgm:pt modelId="{3889E187-CC8B-447D-BD0E-14CDD82F6C4F}">
      <dgm:prSet phldrT="[Text]" phldr="0"/>
      <dgm:spPr/>
      <dgm:t>
        <a:bodyPr/>
        <a:lstStyle/>
        <a:p>
          <a:r>
            <a:rPr lang="en-US">
              <a:latin typeface="Arial"/>
            </a:rPr>
            <a:t>Enforcement</a:t>
          </a:r>
          <a:endParaRPr lang="en-US"/>
        </a:p>
      </dgm:t>
    </dgm:pt>
    <dgm:pt modelId="{59140FB5-3CB6-4D5C-A94E-55B43D7E053D}" type="parTrans" cxnId="{F8B216B8-E59E-446E-B189-3BF000F6159B}">
      <dgm:prSet/>
      <dgm:spPr/>
      <dgm:t>
        <a:bodyPr/>
        <a:lstStyle/>
        <a:p>
          <a:endParaRPr lang="en-US"/>
        </a:p>
      </dgm:t>
    </dgm:pt>
    <dgm:pt modelId="{D5F2EDB9-4488-4AC0-800D-E082F634DBAB}" type="sibTrans" cxnId="{F8B216B8-E59E-446E-B189-3BF000F6159B}">
      <dgm:prSet/>
      <dgm:spPr/>
      <dgm:t>
        <a:bodyPr/>
        <a:lstStyle/>
        <a:p>
          <a:endParaRPr lang="en-US"/>
        </a:p>
      </dgm:t>
    </dgm:pt>
    <dgm:pt modelId="{606AD811-2D2F-4595-85F6-783A8A5DBB5F}">
      <dgm:prSet phldrT="[Text]" phldr="0"/>
      <dgm:spPr/>
      <dgm:t>
        <a:bodyPr/>
        <a:lstStyle/>
        <a:p>
          <a:r>
            <a:rPr lang="en-US">
              <a:latin typeface="Arial"/>
            </a:rPr>
            <a:t>Permitting</a:t>
          </a:r>
          <a:endParaRPr lang="en-US"/>
        </a:p>
      </dgm:t>
    </dgm:pt>
    <dgm:pt modelId="{EBB7FDBB-4821-49E5-A390-A4AA589C698D}" type="parTrans" cxnId="{DBDE5D1B-79A5-4FF0-A28A-ED39864090F5}">
      <dgm:prSet/>
      <dgm:spPr/>
      <dgm:t>
        <a:bodyPr/>
        <a:lstStyle/>
        <a:p>
          <a:endParaRPr lang="en-US"/>
        </a:p>
      </dgm:t>
    </dgm:pt>
    <dgm:pt modelId="{9FC52C49-7726-43E3-A410-605B418BF298}" type="sibTrans" cxnId="{DBDE5D1B-79A5-4FF0-A28A-ED39864090F5}">
      <dgm:prSet/>
      <dgm:spPr/>
      <dgm:t>
        <a:bodyPr/>
        <a:lstStyle/>
        <a:p>
          <a:endParaRPr lang="en-US"/>
        </a:p>
      </dgm:t>
    </dgm:pt>
    <dgm:pt modelId="{45372972-9186-4E09-9109-D5F46518D34F}">
      <dgm:prSet phldrT="[Text]" phldr="0"/>
      <dgm:spPr/>
      <dgm:t>
        <a:bodyPr/>
        <a:lstStyle/>
        <a:p>
          <a:pPr rtl="0"/>
          <a:r>
            <a:rPr lang="en-US">
              <a:latin typeface="Arial"/>
            </a:rPr>
            <a:t>Prepares permits for stationary sources of air pollution </a:t>
          </a:r>
          <a:endParaRPr lang="en-US"/>
        </a:p>
      </dgm:t>
    </dgm:pt>
    <dgm:pt modelId="{C0232A6D-99EC-4F8B-8CD3-811C87DD08FB}" type="parTrans" cxnId="{0BB71A88-DCA3-4351-ADF5-B780AD50DDE0}">
      <dgm:prSet/>
      <dgm:spPr/>
      <dgm:t>
        <a:bodyPr/>
        <a:lstStyle/>
        <a:p>
          <a:endParaRPr lang="en-US"/>
        </a:p>
      </dgm:t>
    </dgm:pt>
    <dgm:pt modelId="{E48F4D7D-27E1-453B-A43B-BD37557F8B96}" type="sibTrans" cxnId="{0BB71A88-DCA3-4351-ADF5-B780AD50DDE0}">
      <dgm:prSet/>
      <dgm:spPr/>
      <dgm:t>
        <a:bodyPr/>
        <a:lstStyle/>
        <a:p>
          <a:endParaRPr lang="en-US"/>
        </a:p>
      </dgm:t>
    </dgm:pt>
    <dgm:pt modelId="{86CB694D-562A-43B0-B806-FE640E365ABA}">
      <dgm:prSet phldr="0"/>
      <dgm:spPr/>
      <dgm:t>
        <a:bodyPr/>
        <a:lstStyle/>
        <a:p>
          <a:pPr rtl="0"/>
          <a:r>
            <a:rPr lang="en-US">
              <a:latin typeface="Arial"/>
            </a:rPr>
            <a:t>Outreach </a:t>
          </a:r>
        </a:p>
      </dgm:t>
    </dgm:pt>
    <dgm:pt modelId="{4D1E40F8-2DC8-4CA2-BE57-F806D954E5EF}" type="parTrans" cxnId="{AE2ABE27-F407-42B1-95C4-FF069C9DD3FC}">
      <dgm:prSet/>
      <dgm:spPr/>
    </dgm:pt>
    <dgm:pt modelId="{643D75D6-AC1F-4816-9A23-307ED0E0B450}" type="sibTrans" cxnId="{AE2ABE27-F407-42B1-95C4-FF069C9DD3FC}">
      <dgm:prSet/>
      <dgm:spPr/>
    </dgm:pt>
    <dgm:pt modelId="{E7BBD11B-B350-4020-85F4-DE45C3082EB3}">
      <dgm:prSet phldr="0"/>
      <dgm:spPr/>
      <dgm:t>
        <a:bodyPr/>
        <a:lstStyle/>
        <a:p>
          <a:pPr rtl="0"/>
          <a:r>
            <a:rPr lang="en-US"/>
            <a:t>Ensures that industrial and commercial air pollution sources regulated by Ohio EPA are in compliance with </a:t>
          </a:r>
          <a:r>
            <a:rPr lang="en-US">
              <a:latin typeface="Arial"/>
            </a:rPr>
            <a:t>applicable</a:t>
          </a:r>
          <a:r>
            <a:rPr lang="en-US"/>
            <a:t> regulations</a:t>
          </a:r>
          <a:endParaRPr lang="en-US">
            <a:latin typeface="Arial"/>
          </a:endParaRPr>
        </a:p>
      </dgm:t>
    </dgm:pt>
    <dgm:pt modelId="{68CE748E-4F6C-480F-9A93-C7ECBDEF4FD6}" type="parTrans" cxnId="{DB28EC5E-A648-4662-A93F-E5FBF2883919}">
      <dgm:prSet/>
      <dgm:spPr/>
    </dgm:pt>
    <dgm:pt modelId="{EEFC9658-EA59-4CF8-A50C-4AB63E9C4450}" type="sibTrans" cxnId="{DB28EC5E-A648-4662-A93F-E5FBF2883919}">
      <dgm:prSet/>
      <dgm:spPr/>
    </dgm:pt>
    <dgm:pt modelId="{96B364EE-9E2A-4D27-AEC9-E966D5D9B4FF}">
      <dgm:prSet phldr="0"/>
      <dgm:spPr/>
      <dgm:t>
        <a:bodyPr/>
        <a:lstStyle/>
        <a:p>
          <a:pPr rtl="0"/>
          <a:r>
            <a:rPr lang="en-US">
              <a:latin typeface="Arial"/>
            </a:rPr>
            <a:t>Engages residents in matters related to air quality and public health </a:t>
          </a:r>
        </a:p>
      </dgm:t>
    </dgm:pt>
    <dgm:pt modelId="{5A05D93E-D4A7-4990-8AFE-085643F74667}" type="parTrans" cxnId="{7D0121B4-DF36-4469-897D-FBBDA9CE438F}">
      <dgm:prSet/>
      <dgm:spPr/>
    </dgm:pt>
    <dgm:pt modelId="{47AFEDD0-7A9B-4629-AF53-8E442B2DCBC7}" type="sibTrans" cxnId="{7D0121B4-DF36-4469-897D-FBBDA9CE438F}">
      <dgm:prSet/>
      <dgm:spPr/>
    </dgm:pt>
    <dgm:pt modelId="{CC499ABF-E964-4180-9C85-96DC11183B82}" type="pres">
      <dgm:prSet presAssocID="{E3ED17E8-D8FC-47CB-8256-7FE40DE97EA8}" presName="Name0" presStyleCnt="0">
        <dgm:presLayoutVars>
          <dgm:dir/>
          <dgm:resizeHandles val="exact"/>
        </dgm:presLayoutVars>
      </dgm:prSet>
      <dgm:spPr/>
    </dgm:pt>
    <dgm:pt modelId="{80F48BFC-FB33-48EE-AEA0-50466721DD4D}" type="pres">
      <dgm:prSet presAssocID="{83260644-9323-49DD-A4CF-08715FE038BA}" presName="node" presStyleLbl="node1" presStyleIdx="0" presStyleCnt="4">
        <dgm:presLayoutVars>
          <dgm:bulletEnabled val="1"/>
        </dgm:presLayoutVars>
      </dgm:prSet>
      <dgm:spPr/>
    </dgm:pt>
    <dgm:pt modelId="{60DB3AA6-22F4-424B-A455-DB629DFD1305}" type="pres">
      <dgm:prSet presAssocID="{12B974A8-1814-4567-90F9-B3B914E7B63D}" presName="sibTrans" presStyleCnt="0"/>
      <dgm:spPr/>
    </dgm:pt>
    <dgm:pt modelId="{95296ACD-46E4-46F6-A377-3FEBC8FDC5A0}" type="pres">
      <dgm:prSet presAssocID="{3889E187-CC8B-447D-BD0E-14CDD82F6C4F}" presName="node" presStyleLbl="node1" presStyleIdx="1" presStyleCnt="4">
        <dgm:presLayoutVars>
          <dgm:bulletEnabled val="1"/>
        </dgm:presLayoutVars>
      </dgm:prSet>
      <dgm:spPr/>
    </dgm:pt>
    <dgm:pt modelId="{74832A84-4E9A-4A6B-8019-DFF7A4F4BC6F}" type="pres">
      <dgm:prSet presAssocID="{D5F2EDB9-4488-4AC0-800D-E082F634DBAB}" presName="sibTrans" presStyleCnt="0"/>
      <dgm:spPr/>
    </dgm:pt>
    <dgm:pt modelId="{3CE74A2B-D2C1-47C7-8E16-E0EE49C8AA21}" type="pres">
      <dgm:prSet presAssocID="{606AD811-2D2F-4595-85F6-783A8A5DBB5F}" presName="node" presStyleLbl="node1" presStyleIdx="2" presStyleCnt="4">
        <dgm:presLayoutVars>
          <dgm:bulletEnabled val="1"/>
        </dgm:presLayoutVars>
      </dgm:prSet>
      <dgm:spPr/>
    </dgm:pt>
    <dgm:pt modelId="{994140C7-57E4-4085-93DD-E46623EF4EFE}" type="pres">
      <dgm:prSet presAssocID="{9FC52C49-7726-43E3-A410-605B418BF298}" presName="sibTrans" presStyleCnt="0"/>
      <dgm:spPr/>
    </dgm:pt>
    <dgm:pt modelId="{E1DBAA21-8A29-4BE2-9223-5070AC8D21CF}" type="pres">
      <dgm:prSet presAssocID="{86CB694D-562A-43B0-B806-FE640E365ABA}" presName="node" presStyleLbl="node1" presStyleIdx="3" presStyleCnt="4">
        <dgm:presLayoutVars>
          <dgm:bulletEnabled val="1"/>
        </dgm:presLayoutVars>
      </dgm:prSet>
      <dgm:spPr/>
    </dgm:pt>
  </dgm:ptLst>
  <dgm:cxnLst>
    <dgm:cxn modelId="{B5532A16-8E4F-461E-B329-585280BB4A10}" type="presOf" srcId="{E3ED17E8-D8FC-47CB-8256-7FE40DE97EA8}" destId="{CC499ABF-E964-4180-9C85-96DC11183B82}" srcOrd="0" destOrd="0" presId="urn:microsoft.com/office/officeart/2005/8/layout/hList6"/>
    <dgm:cxn modelId="{DBDE5D1B-79A5-4FF0-A28A-ED39864090F5}" srcId="{E3ED17E8-D8FC-47CB-8256-7FE40DE97EA8}" destId="{606AD811-2D2F-4595-85F6-783A8A5DBB5F}" srcOrd="2" destOrd="0" parTransId="{EBB7FDBB-4821-49E5-A390-A4AA589C698D}" sibTransId="{9FC52C49-7726-43E3-A410-605B418BF298}"/>
    <dgm:cxn modelId="{AE2ABE27-F407-42B1-95C4-FF069C9DD3FC}" srcId="{E3ED17E8-D8FC-47CB-8256-7FE40DE97EA8}" destId="{86CB694D-562A-43B0-B806-FE640E365ABA}" srcOrd="3" destOrd="0" parTransId="{4D1E40F8-2DC8-4CA2-BE57-F806D954E5EF}" sibTransId="{643D75D6-AC1F-4816-9A23-307ED0E0B450}"/>
    <dgm:cxn modelId="{BD931E39-3139-4DA1-87F5-453D6B82A244}" type="presOf" srcId="{45372972-9186-4E09-9109-D5F46518D34F}" destId="{3CE74A2B-D2C1-47C7-8E16-E0EE49C8AA21}" srcOrd="0" destOrd="1" presId="urn:microsoft.com/office/officeart/2005/8/layout/hList6"/>
    <dgm:cxn modelId="{DB28EC5E-A648-4662-A93F-E5FBF2883919}" srcId="{3889E187-CC8B-447D-BD0E-14CDD82F6C4F}" destId="{E7BBD11B-B350-4020-85F4-DE45C3082EB3}" srcOrd="0" destOrd="0" parTransId="{68CE748E-4F6C-480F-9A93-C7ECBDEF4FD6}" sibTransId="{EEFC9658-EA59-4CF8-A50C-4AB63E9C4450}"/>
    <dgm:cxn modelId="{87C93B42-215A-4C68-B021-9F3D5DB13E78}" type="presOf" srcId="{606AD811-2D2F-4595-85F6-783A8A5DBB5F}" destId="{3CE74A2B-D2C1-47C7-8E16-E0EE49C8AA21}" srcOrd="0" destOrd="0" presId="urn:microsoft.com/office/officeart/2005/8/layout/hList6"/>
    <dgm:cxn modelId="{FF48B47A-5E1E-42D4-94A5-14A0CBBAA88D}" type="presOf" srcId="{3889E187-CC8B-447D-BD0E-14CDD82F6C4F}" destId="{95296ACD-46E4-46F6-A377-3FEBC8FDC5A0}" srcOrd="0" destOrd="0" presId="urn:microsoft.com/office/officeart/2005/8/layout/hList6"/>
    <dgm:cxn modelId="{0BB71A88-DCA3-4351-ADF5-B780AD50DDE0}" srcId="{606AD811-2D2F-4595-85F6-783A8A5DBB5F}" destId="{45372972-9186-4E09-9109-D5F46518D34F}" srcOrd="0" destOrd="0" parTransId="{C0232A6D-99EC-4F8B-8CD3-811C87DD08FB}" sibTransId="{E48F4D7D-27E1-453B-A43B-BD37557F8B96}"/>
    <dgm:cxn modelId="{099EBE8A-4F90-4256-80F6-3F9765169AA5}" type="presOf" srcId="{DCF16B03-1C65-4945-83CD-C857E11F8949}" destId="{80F48BFC-FB33-48EE-AEA0-50466721DD4D}" srcOrd="0" destOrd="1" presId="urn:microsoft.com/office/officeart/2005/8/layout/hList6"/>
    <dgm:cxn modelId="{C33D21A7-94AC-4A00-89B4-4F93E23301D1}" type="presOf" srcId="{83260644-9323-49DD-A4CF-08715FE038BA}" destId="{80F48BFC-FB33-48EE-AEA0-50466721DD4D}" srcOrd="0" destOrd="0" presId="urn:microsoft.com/office/officeart/2005/8/layout/hList6"/>
    <dgm:cxn modelId="{7D0121B4-DF36-4469-897D-FBBDA9CE438F}" srcId="{86CB694D-562A-43B0-B806-FE640E365ABA}" destId="{96B364EE-9E2A-4D27-AEC9-E966D5D9B4FF}" srcOrd="0" destOrd="0" parTransId="{5A05D93E-D4A7-4990-8AFE-085643F74667}" sibTransId="{47AFEDD0-7A9B-4629-AF53-8E442B2DCBC7}"/>
    <dgm:cxn modelId="{F8B216B8-E59E-446E-B189-3BF000F6159B}" srcId="{E3ED17E8-D8FC-47CB-8256-7FE40DE97EA8}" destId="{3889E187-CC8B-447D-BD0E-14CDD82F6C4F}" srcOrd="1" destOrd="0" parTransId="{59140FB5-3CB6-4D5C-A94E-55B43D7E053D}" sibTransId="{D5F2EDB9-4488-4AC0-800D-E082F634DBAB}"/>
    <dgm:cxn modelId="{F18958C3-8EE3-4790-AB09-DF569ED5CA72}" type="presOf" srcId="{E7BBD11B-B350-4020-85F4-DE45C3082EB3}" destId="{95296ACD-46E4-46F6-A377-3FEBC8FDC5A0}" srcOrd="0" destOrd="1" presId="urn:microsoft.com/office/officeart/2005/8/layout/hList6"/>
    <dgm:cxn modelId="{794EEDC5-88E7-4684-B700-D724B69DB094}" type="presOf" srcId="{86CB694D-562A-43B0-B806-FE640E365ABA}" destId="{E1DBAA21-8A29-4BE2-9223-5070AC8D21CF}" srcOrd="0" destOrd="0" presId="urn:microsoft.com/office/officeart/2005/8/layout/hList6"/>
    <dgm:cxn modelId="{D6568ACB-8CE5-451F-910A-1A3CE274064E}" type="presOf" srcId="{96B364EE-9E2A-4D27-AEC9-E966D5D9B4FF}" destId="{E1DBAA21-8A29-4BE2-9223-5070AC8D21CF}" srcOrd="0" destOrd="1" presId="urn:microsoft.com/office/officeart/2005/8/layout/hList6"/>
    <dgm:cxn modelId="{8F9471D3-A01A-4823-8512-35E2476CAF8E}" srcId="{83260644-9323-49DD-A4CF-08715FE038BA}" destId="{DCF16B03-1C65-4945-83CD-C857E11F8949}" srcOrd="0" destOrd="0" parTransId="{DC36F0AC-8ED7-4B73-B4AA-2BB1625DEFAB}" sibTransId="{24CA2DE5-0557-4484-ADBA-D3789EFF5663}"/>
    <dgm:cxn modelId="{D0671EDC-52C0-474E-9BEB-C8998615DF64}" srcId="{E3ED17E8-D8FC-47CB-8256-7FE40DE97EA8}" destId="{83260644-9323-49DD-A4CF-08715FE038BA}" srcOrd="0" destOrd="0" parTransId="{6F47F4B4-06F7-4689-8E7B-EC2C4D244420}" sibTransId="{12B974A8-1814-4567-90F9-B3B914E7B63D}"/>
    <dgm:cxn modelId="{F40417DE-FBD3-46B9-912A-EFE4D7F6E4A8}" type="presParOf" srcId="{CC499ABF-E964-4180-9C85-96DC11183B82}" destId="{80F48BFC-FB33-48EE-AEA0-50466721DD4D}" srcOrd="0" destOrd="0" presId="urn:microsoft.com/office/officeart/2005/8/layout/hList6"/>
    <dgm:cxn modelId="{74CEBC84-D22A-497B-8D80-948357585882}" type="presParOf" srcId="{CC499ABF-E964-4180-9C85-96DC11183B82}" destId="{60DB3AA6-22F4-424B-A455-DB629DFD1305}" srcOrd="1" destOrd="0" presId="urn:microsoft.com/office/officeart/2005/8/layout/hList6"/>
    <dgm:cxn modelId="{CE9BF6AF-A472-487C-9D83-8532FE166FED}" type="presParOf" srcId="{CC499ABF-E964-4180-9C85-96DC11183B82}" destId="{95296ACD-46E4-46F6-A377-3FEBC8FDC5A0}" srcOrd="2" destOrd="0" presId="urn:microsoft.com/office/officeart/2005/8/layout/hList6"/>
    <dgm:cxn modelId="{EC869201-7216-4AF4-BF1B-8EF9633B8E9E}" type="presParOf" srcId="{CC499ABF-E964-4180-9C85-96DC11183B82}" destId="{74832A84-4E9A-4A6B-8019-DFF7A4F4BC6F}" srcOrd="3" destOrd="0" presId="urn:microsoft.com/office/officeart/2005/8/layout/hList6"/>
    <dgm:cxn modelId="{62F8AB0C-C9B7-49F3-9B43-653F4CCD1A9D}" type="presParOf" srcId="{CC499ABF-E964-4180-9C85-96DC11183B82}" destId="{3CE74A2B-D2C1-47C7-8E16-E0EE49C8AA21}" srcOrd="4" destOrd="0" presId="urn:microsoft.com/office/officeart/2005/8/layout/hList6"/>
    <dgm:cxn modelId="{D2CFD1F4-B038-4AD1-90DE-7B8D784F43F7}" type="presParOf" srcId="{CC499ABF-E964-4180-9C85-96DC11183B82}" destId="{994140C7-57E4-4085-93DD-E46623EF4EFE}" srcOrd="5" destOrd="0" presId="urn:microsoft.com/office/officeart/2005/8/layout/hList6"/>
    <dgm:cxn modelId="{CB13D1B4-3621-4659-981D-E9192B86C493}" type="presParOf" srcId="{CC499ABF-E964-4180-9C85-96DC11183B82}" destId="{E1DBAA21-8A29-4BE2-9223-5070AC8D21CF}"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48BFC-FB33-48EE-AEA0-50466721DD4D}">
      <dsp:nvSpPr>
        <dsp:cNvPr id="0" name=""/>
        <dsp:cNvSpPr/>
      </dsp:nvSpPr>
      <dsp:spPr>
        <a:xfrm rot="16200000">
          <a:off x="-1669091" y="1671420"/>
          <a:ext cx="5628640" cy="2285799"/>
        </a:xfrm>
        <a:prstGeom prst="flowChartManualOperati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0" rIns="165067" bIns="0" numCol="1" spcCol="1270" anchor="t" anchorCtr="0">
          <a:noAutofit/>
        </a:bodyPr>
        <a:lstStyle/>
        <a:p>
          <a:pPr marL="0" lvl="0" indent="0" algn="l" defTabSz="1155700">
            <a:lnSpc>
              <a:spcPct val="90000"/>
            </a:lnSpc>
            <a:spcBef>
              <a:spcPct val="0"/>
            </a:spcBef>
            <a:spcAft>
              <a:spcPct val="35000"/>
            </a:spcAft>
            <a:buNone/>
          </a:pPr>
          <a:r>
            <a:rPr lang="en-US" sz="2600" kern="1200">
              <a:latin typeface="Arial"/>
            </a:rPr>
            <a:t>Monitoring</a:t>
          </a:r>
          <a:endParaRPr lang="en-US" sz="2600" kern="1200"/>
        </a:p>
        <a:p>
          <a:pPr marL="228600" lvl="1" indent="-228600" algn="l" defTabSz="889000" rtl="0">
            <a:lnSpc>
              <a:spcPct val="90000"/>
            </a:lnSpc>
            <a:spcBef>
              <a:spcPct val="0"/>
            </a:spcBef>
            <a:spcAft>
              <a:spcPct val="15000"/>
            </a:spcAft>
            <a:buChar char="•"/>
          </a:pPr>
          <a:r>
            <a:rPr lang="en-US" sz="2000" kern="1200">
              <a:latin typeface="Arial"/>
            </a:rPr>
            <a:t>Operates Air Monitoring Networking throughout Cuyahoga County</a:t>
          </a:r>
          <a:endParaRPr lang="en-US" sz="2000" kern="1200"/>
        </a:p>
      </dsp:txBody>
      <dsp:txXfrm rot="5400000">
        <a:off x="2329" y="1125728"/>
        <a:ext cx="2285799" cy="3377184"/>
      </dsp:txXfrm>
    </dsp:sp>
    <dsp:sp modelId="{95296ACD-46E4-46F6-A377-3FEBC8FDC5A0}">
      <dsp:nvSpPr>
        <dsp:cNvPr id="0" name=""/>
        <dsp:cNvSpPr/>
      </dsp:nvSpPr>
      <dsp:spPr>
        <a:xfrm rot="16200000">
          <a:off x="788142" y="1671420"/>
          <a:ext cx="5628640" cy="2285799"/>
        </a:xfrm>
        <a:prstGeom prst="flowChartManualOperati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0" rIns="165067" bIns="0" numCol="1" spcCol="1270" anchor="t" anchorCtr="0">
          <a:noAutofit/>
        </a:bodyPr>
        <a:lstStyle/>
        <a:p>
          <a:pPr marL="0" lvl="0" indent="0" algn="l" defTabSz="1155700">
            <a:lnSpc>
              <a:spcPct val="90000"/>
            </a:lnSpc>
            <a:spcBef>
              <a:spcPct val="0"/>
            </a:spcBef>
            <a:spcAft>
              <a:spcPct val="35000"/>
            </a:spcAft>
            <a:buNone/>
          </a:pPr>
          <a:r>
            <a:rPr lang="en-US" sz="2600" kern="1200">
              <a:latin typeface="Arial"/>
            </a:rPr>
            <a:t>Enforcement</a:t>
          </a:r>
          <a:endParaRPr lang="en-US" sz="2600" kern="1200"/>
        </a:p>
        <a:p>
          <a:pPr marL="228600" lvl="1" indent="-228600" algn="l" defTabSz="889000" rtl="0">
            <a:lnSpc>
              <a:spcPct val="90000"/>
            </a:lnSpc>
            <a:spcBef>
              <a:spcPct val="0"/>
            </a:spcBef>
            <a:spcAft>
              <a:spcPct val="15000"/>
            </a:spcAft>
            <a:buChar char="•"/>
          </a:pPr>
          <a:r>
            <a:rPr lang="en-US" sz="2000" kern="1200"/>
            <a:t>Ensures that industrial and commercial air pollution sources regulated by Ohio EPA are in compliance with </a:t>
          </a:r>
          <a:r>
            <a:rPr lang="en-US" sz="2000" kern="1200">
              <a:latin typeface="Arial"/>
            </a:rPr>
            <a:t>applicable</a:t>
          </a:r>
          <a:r>
            <a:rPr lang="en-US" sz="2000" kern="1200"/>
            <a:t> regulations</a:t>
          </a:r>
          <a:endParaRPr lang="en-US" sz="2000" kern="1200">
            <a:latin typeface="Arial"/>
          </a:endParaRPr>
        </a:p>
      </dsp:txBody>
      <dsp:txXfrm rot="5400000">
        <a:off x="2459562" y="1125728"/>
        <a:ext cx="2285799" cy="3377184"/>
      </dsp:txXfrm>
    </dsp:sp>
    <dsp:sp modelId="{3CE74A2B-D2C1-47C7-8E16-E0EE49C8AA21}">
      <dsp:nvSpPr>
        <dsp:cNvPr id="0" name=""/>
        <dsp:cNvSpPr/>
      </dsp:nvSpPr>
      <dsp:spPr>
        <a:xfrm rot="16200000">
          <a:off x="3245377" y="1671420"/>
          <a:ext cx="5628640" cy="2285799"/>
        </a:xfrm>
        <a:prstGeom prst="flowChartManualOperati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0" rIns="165067" bIns="0" numCol="1" spcCol="1270" anchor="t" anchorCtr="0">
          <a:noAutofit/>
        </a:bodyPr>
        <a:lstStyle/>
        <a:p>
          <a:pPr marL="0" lvl="0" indent="0" algn="l" defTabSz="1155700">
            <a:lnSpc>
              <a:spcPct val="90000"/>
            </a:lnSpc>
            <a:spcBef>
              <a:spcPct val="0"/>
            </a:spcBef>
            <a:spcAft>
              <a:spcPct val="35000"/>
            </a:spcAft>
            <a:buNone/>
          </a:pPr>
          <a:r>
            <a:rPr lang="en-US" sz="2600" kern="1200">
              <a:latin typeface="Arial"/>
            </a:rPr>
            <a:t>Permitting</a:t>
          </a:r>
          <a:endParaRPr lang="en-US" sz="2600" kern="1200"/>
        </a:p>
        <a:p>
          <a:pPr marL="228600" lvl="1" indent="-228600" algn="l" defTabSz="889000" rtl="0">
            <a:lnSpc>
              <a:spcPct val="90000"/>
            </a:lnSpc>
            <a:spcBef>
              <a:spcPct val="0"/>
            </a:spcBef>
            <a:spcAft>
              <a:spcPct val="15000"/>
            </a:spcAft>
            <a:buChar char="•"/>
          </a:pPr>
          <a:r>
            <a:rPr lang="en-US" sz="2000" kern="1200">
              <a:latin typeface="Arial"/>
            </a:rPr>
            <a:t>Prepares permits for stationary sources of air pollution </a:t>
          </a:r>
          <a:endParaRPr lang="en-US" sz="2000" kern="1200"/>
        </a:p>
      </dsp:txBody>
      <dsp:txXfrm rot="5400000">
        <a:off x="4916797" y="1125728"/>
        <a:ext cx="2285799" cy="3377184"/>
      </dsp:txXfrm>
    </dsp:sp>
    <dsp:sp modelId="{E1DBAA21-8A29-4BE2-9223-5070AC8D21CF}">
      <dsp:nvSpPr>
        <dsp:cNvPr id="0" name=""/>
        <dsp:cNvSpPr/>
      </dsp:nvSpPr>
      <dsp:spPr>
        <a:xfrm rot="16200000">
          <a:off x="5702611" y="1671420"/>
          <a:ext cx="5628640" cy="2285799"/>
        </a:xfrm>
        <a:prstGeom prst="flowChartManualOperati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0" rIns="165067" bIns="0" numCol="1" spcCol="1270" anchor="t" anchorCtr="0">
          <a:noAutofit/>
        </a:bodyPr>
        <a:lstStyle/>
        <a:p>
          <a:pPr marL="0" lvl="0" indent="0" algn="l" defTabSz="1155700" rtl="0">
            <a:lnSpc>
              <a:spcPct val="90000"/>
            </a:lnSpc>
            <a:spcBef>
              <a:spcPct val="0"/>
            </a:spcBef>
            <a:spcAft>
              <a:spcPct val="35000"/>
            </a:spcAft>
            <a:buNone/>
          </a:pPr>
          <a:r>
            <a:rPr lang="en-US" sz="2600" kern="1200">
              <a:latin typeface="Arial"/>
            </a:rPr>
            <a:t>Outreach </a:t>
          </a:r>
        </a:p>
        <a:p>
          <a:pPr marL="228600" lvl="1" indent="-228600" algn="l" defTabSz="889000" rtl="0">
            <a:lnSpc>
              <a:spcPct val="90000"/>
            </a:lnSpc>
            <a:spcBef>
              <a:spcPct val="0"/>
            </a:spcBef>
            <a:spcAft>
              <a:spcPct val="15000"/>
            </a:spcAft>
            <a:buChar char="•"/>
          </a:pPr>
          <a:r>
            <a:rPr lang="en-US" sz="2000" kern="1200">
              <a:latin typeface="Arial"/>
            </a:rPr>
            <a:t>Engages residents in matters related to air quality and public health </a:t>
          </a:r>
        </a:p>
      </dsp:txBody>
      <dsp:txXfrm rot="5400000">
        <a:off x="7374031" y="1125728"/>
        <a:ext cx="2285799" cy="3377184"/>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271C44-1405-44BA-AE7C-F6AB6C71D460}" type="datetimeFigureOut">
              <a:rPr lang="en-US" smtClean="0"/>
              <a:t>1/30/2025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DA67AF-98A9-4BED-956E-6C235D961F5D}" type="slidenum">
              <a:rPr lang="en-US" smtClean="0"/>
              <a:t>‹#›</a:t>
            </a:fld>
            <a:endParaRPr lang="en-US"/>
          </a:p>
        </p:txBody>
      </p:sp>
    </p:spTree>
    <p:extLst>
      <p:ext uri="{BB962C8B-B14F-4D97-AF65-F5344CB8AC3E}">
        <p14:creationId xmlns:p14="http://schemas.microsoft.com/office/powerpoint/2010/main" val="2927607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2997654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1061536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2501778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1013811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3860265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2390003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3498106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1198704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480462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1923776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3029026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1484563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meline 1">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914400" y="965393"/>
            <a:ext cx="7631709" cy="1091627"/>
          </a:xfrm>
        </p:spPr>
        <p:txBody>
          <a:bodyPr tIns="0" bIns="0"/>
          <a:lstStyle>
            <a:lvl1pPr algn="l">
              <a:lnSpc>
                <a:spcPct val="100000"/>
              </a:lnSpc>
              <a:defRPr sz="3600">
                <a:solidFill>
                  <a:schemeClr val="accent6"/>
                </a:solidFill>
              </a:defRPr>
            </a:lvl1pPr>
          </a:lstStyle>
          <a:p>
            <a:r>
              <a:rPr lang="en-US"/>
              <a:t>Click to add title</a:t>
            </a:r>
          </a:p>
        </p:txBody>
      </p:sp>
      <p:sp>
        <p:nvSpPr>
          <p:cNvPr id="5" name="Content Placeholder 2">
            <a:extLst>
              <a:ext uri="{FF2B5EF4-FFF2-40B4-BE49-F238E27FC236}">
                <a16:creationId xmlns:a16="http://schemas.microsoft.com/office/drawing/2014/main" id="{0AADE444-940A-5A34-8C49-4F15BC33EEC7}"/>
              </a:ext>
            </a:extLst>
          </p:cNvPr>
          <p:cNvSpPr>
            <a:spLocks noGrp="1"/>
          </p:cNvSpPr>
          <p:nvPr>
            <p:ph sz="half" idx="15" hasCustomPrompt="1"/>
          </p:nvPr>
        </p:nvSpPr>
        <p:spPr>
          <a:xfrm>
            <a:off x="914400" y="2303028"/>
            <a:ext cx="3283119" cy="4144192"/>
          </a:xfrm>
        </p:spPr>
        <p:txBody>
          <a:bodyPr lIns="91440" tIns="0" rIns="91440" bIns="0">
            <a:normAutofit/>
          </a:bodyPr>
          <a:lstStyle>
            <a:lvl1pPr marL="457200" indent="-457200">
              <a:spcBef>
                <a:spcPts val="1000"/>
              </a:spcBef>
              <a:buFont typeface="+mj-lt"/>
              <a:buAutoNum type="arabicPeriod"/>
              <a:defRPr sz="1800"/>
            </a:lvl1pPr>
            <a:lvl2pPr marL="745236" indent="-342900">
              <a:spcBef>
                <a:spcPts val="1000"/>
              </a:spcBef>
              <a:buFont typeface="+mj-lt"/>
              <a:buAutoNum type="alphaLcPeriod"/>
              <a:defRPr sz="1800"/>
            </a:lvl2pPr>
            <a:lvl3pPr marL="1202436" indent="-342900">
              <a:spcBef>
                <a:spcPts val="1000"/>
              </a:spcBef>
              <a:buFont typeface="+mj-lt"/>
              <a:buAutoNum type="arabicParenR"/>
              <a:defRPr sz="1800"/>
            </a:lvl3pPr>
            <a:lvl4pPr marL="1659636" indent="-342900">
              <a:spcBef>
                <a:spcPts val="1000"/>
              </a:spcBef>
              <a:buFont typeface="+mj-lt"/>
              <a:buAutoNum type="alphaLcParenR"/>
              <a:defRPr sz="1800"/>
            </a:lvl4pPr>
            <a:lvl5pPr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p:txBody>
      </p:sp>
      <p:sp>
        <p:nvSpPr>
          <p:cNvPr id="3" name="Content Placeholder 2">
            <a:extLst>
              <a:ext uri="{FF2B5EF4-FFF2-40B4-BE49-F238E27FC236}">
                <a16:creationId xmlns:a16="http://schemas.microsoft.com/office/drawing/2014/main" id="{97A79FCB-9A9F-6B60-A95C-FCF020598DE3}"/>
              </a:ext>
            </a:extLst>
          </p:cNvPr>
          <p:cNvSpPr>
            <a:spLocks noGrp="1"/>
          </p:cNvSpPr>
          <p:nvPr>
            <p:ph sz="half" idx="1" hasCustomPrompt="1"/>
          </p:nvPr>
        </p:nvSpPr>
        <p:spPr>
          <a:xfrm>
            <a:off x="4782159" y="2303028"/>
            <a:ext cx="3763950" cy="4144192"/>
          </a:xfrm>
        </p:spPr>
        <p:txBody>
          <a:bodyPr lIns="91440" tIns="0" rIns="91440" bIns="0">
            <a:normAutofit/>
          </a:bodyPr>
          <a:lstStyle>
            <a:lvl1pPr marL="0" indent="0">
              <a:spcBef>
                <a:spcPts val="1000"/>
              </a:spcBef>
              <a:buNone/>
              <a:defRPr sz="1800"/>
            </a:lvl1pPr>
            <a:lvl2pPr indent="-283464">
              <a:spcBef>
                <a:spcPts val="1000"/>
              </a:spcBef>
              <a:defRPr sz="1800"/>
            </a:lvl2pPr>
            <a:lvl3pPr indent="-283464">
              <a:spcBef>
                <a:spcPts val="1000"/>
              </a:spcBef>
              <a:defRPr sz="1800"/>
            </a:lvl3pPr>
            <a:lvl4pPr indent="-283464">
              <a:spcBef>
                <a:spcPts val="1000"/>
              </a:spcBef>
              <a:defRPr sz="1800"/>
            </a:lvl4pPr>
            <a:lvl5pPr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1" name="Picture Placeholder 30">
            <a:extLst>
              <a:ext uri="{FF2B5EF4-FFF2-40B4-BE49-F238E27FC236}">
                <a16:creationId xmlns:a16="http://schemas.microsoft.com/office/drawing/2014/main" id="{2912B88E-830A-AD4C-378F-46EF5F77950C}"/>
              </a:ext>
            </a:extLst>
          </p:cNvPr>
          <p:cNvSpPr>
            <a:spLocks noGrp="1"/>
          </p:cNvSpPr>
          <p:nvPr>
            <p:ph type="pic" sz="quarter" idx="14" hasCustomPrompt="1"/>
          </p:nvPr>
        </p:nvSpPr>
        <p:spPr>
          <a:xfrm>
            <a:off x="8989454" y="965393"/>
            <a:ext cx="3202545" cy="5892607"/>
          </a:xfrm>
          <a:custGeom>
            <a:avLst/>
            <a:gdLst>
              <a:gd name="connsiteX0" fmla="*/ 0 w 3202545"/>
              <a:gd name="connsiteY0" fmla="*/ 0 h 6023366"/>
              <a:gd name="connsiteX1" fmla="*/ 3202545 w 3202545"/>
              <a:gd name="connsiteY1" fmla="*/ 0 h 6023366"/>
              <a:gd name="connsiteX2" fmla="*/ 3202545 w 3202545"/>
              <a:gd name="connsiteY2" fmla="*/ 3165406 h 6023366"/>
              <a:gd name="connsiteX3" fmla="*/ 2923656 w 3202545"/>
              <a:gd name="connsiteY3" fmla="*/ 3179481 h 6023366"/>
              <a:gd name="connsiteX4" fmla="*/ 364096 w 3202545"/>
              <a:gd name="connsiteY4" fmla="*/ 6016124 h 6023366"/>
              <a:gd name="connsiteX5" fmla="*/ 364096 w 3202545"/>
              <a:gd name="connsiteY5" fmla="*/ 6023364 h 6023366"/>
              <a:gd name="connsiteX6" fmla="*/ 1231541 w 3202545"/>
              <a:gd name="connsiteY6" fmla="*/ 6023364 h 6023366"/>
              <a:gd name="connsiteX7" fmla="*/ 1241636 w 3202545"/>
              <a:gd name="connsiteY7" fmla="*/ 5822974 h 6023366"/>
              <a:gd name="connsiteX8" fmla="*/ 3012253 w 3202545"/>
              <a:gd name="connsiteY8" fmla="*/ 4042481 h 6023366"/>
              <a:gd name="connsiteX9" fmla="*/ 3202545 w 3202545"/>
              <a:gd name="connsiteY9" fmla="*/ 4032784 h 6023366"/>
              <a:gd name="connsiteX10" fmla="*/ 3202545 w 3202545"/>
              <a:gd name="connsiteY10" fmla="*/ 4033098 h 6023366"/>
              <a:gd name="connsiteX11" fmla="*/ 3012291 w 3202545"/>
              <a:gd name="connsiteY11" fmla="*/ 4042794 h 6023366"/>
              <a:gd name="connsiteX12" fmla="*/ 1242011 w 3202545"/>
              <a:gd name="connsiteY12" fmla="*/ 5823008 h 6023366"/>
              <a:gd name="connsiteX13" fmla="*/ 1231918 w 3202545"/>
              <a:gd name="connsiteY13" fmla="*/ 6023365 h 6023366"/>
              <a:gd name="connsiteX14" fmla="*/ 3202545 w 3202545"/>
              <a:gd name="connsiteY14" fmla="*/ 6023365 h 6023366"/>
              <a:gd name="connsiteX15" fmla="*/ 3202545 w 3202545"/>
              <a:gd name="connsiteY15" fmla="*/ 6023366 h 6023366"/>
              <a:gd name="connsiteX16" fmla="*/ 0 w 3202545"/>
              <a:gd name="connsiteY16" fmla="*/ 6023366 h 602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2545" h="6023366">
                <a:moveTo>
                  <a:pt x="0" y="0"/>
                </a:moveTo>
                <a:lnTo>
                  <a:pt x="3202545" y="0"/>
                </a:lnTo>
                <a:lnTo>
                  <a:pt x="3202545" y="3165406"/>
                </a:lnTo>
                <a:lnTo>
                  <a:pt x="2923656" y="3179481"/>
                </a:lnTo>
                <a:cubicBezTo>
                  <a:pt x="1485615" y="3325450"/>
                  <a:pt x="364096" y="4539349"/>
                  <a:pt x="364096" y="6016124"/>
                </a:cubicBezTo>
                <a:lnTo>
                  <a:pt x="364096" y="6023364"/>
                </a:lnTo>
                <a:lnTo>
                  <a:pt x="1231541" y="6023364"/>
                </a:lnTo>
                <a:lnTo>
                  <a:pt x="1241636" y="5822974"/>
                </a:lnTo>
                <a:cubicBezTo>
                  <a:pt x="1336361" y="4887576"/>
                  <a:pt x="2077946" y="4138236"/>
                  <a:pt x="3012253" y="4042481"/>
                </a:cubicBezTo>
                <a:lnTo>
                  <a:pt x="3202545" y="4032784"/>
                </a:lnTo>
                <a:lnTo>
                  <a:pt x="3202545" y="4033098"/>
                </a:lnTo>
                <a:lnTo>
                  <a:pt x="3012291" y="4042794"/>
                </a:lnTo>
                <a:cubicBezTo>
                  <a:pt x="2078162" y="4138534"/>
                  <a:pt x="1336718" y="4887757"/>
                  <a:pt x="1242011" y="5823008"/>
                </a:cubicBezTo>
                <a:lnTo>
                  <a:pt x="1231918" y="6023365"/>
                </a:lnTo>
                <a:lnTo>
                  <a:pt x="3202545" y="6023365"/>
                </a:lnTo>
                <a:lnTo>
                  <a:pt x="3202545" y="6023366"/>
                </a:lnTo>
                <a:lnTo>
                  <a:pt x="0" y="6023366"/>
                </a:lnTo>
                <a:close/>
              </a:path>
            </a:pathLst>
          </a:custGeom>
          <a:solidFill>
            <a:schemeClr val="accent4"/>
          </a:solidFill>
        </p:spPr>
        <p:txBody>
          <a:bodyPr wrap="square">
            <a:noAutofit/>
          </a:bodyPr>
          <a:lstStyle>
            <a:lvl1pPr marL="0" indent="0">
              <a:buNone/>
              <a:defRPr sz="1800"/>
            </a:lvl1pPr>
          </a:lstStyle>
          <a:p>
            <a:pPr lvl="0"/>
            <a:r>
              <a:rPr lang="en-US"/>
              <a:t>Click to add picture</a:t>
            </a:r>
          </a:p>
        </p:txBody>
      </p:sp>
      <p:grpSp>
        <p:nvGrpSpPr>
          <p:cNvPr id="32" name="Group 31">
            <a:extLst>
              <a:ext uri="{FF2B5EF4-FFF2-40B4-BE49-F238E27FC236}">
                <a16:creationId xmlns:a16="http://schemas.microsoft.com/office/drawing/2014/main" id="{B9152F76-E42E-3D76-6BDB-2FA0D69216AD}"/>
              </a:ext>
              <a:ext uri="{C183D7F6-B498-43B3-948B-1728B52AA6E4}">
                <adec:decorative xmlns:adec="http://schemas.microsoft.com/office/drawing/2017/decorative" val="1"/>
              </a:ext>
            </a:extLst>
          </p:cNvPr>
          <p:cNvGrpSpPr/>
          <p:nvPr userDrawn="1"/>
        </p:nvGrpSpPr>
        <p:grpSpPr>
          <a:xfrm>
            <a:off x="9353550" y="4000041"/>
            <a:ext cx="2838450" cy="2857959"/>
            <a:chOff x="12797096" y="4000041"/>
            <a:chExt cx="2838450" cy="2857959"/>
          </a:xfrm>
        </p:grpSpPr>
        <p:sp>
          <p:nvSpPr>
            <p:cNvPr id="20" name="Freeform: Shape 28">
              <a:extLst>
                <a:ext uri="{FF2B5EF4-FFF2-40B4-BE49-F238E27FC236}">
                  <a16:creationId xmlns:a16="http://schemas.microsoft.com/office/drawing/2014/main" id="{ED0348C7-D83F-0AD7-2539-41219A795693}"/>
                </a:ext>
                <a:ext uri="{C183D7F6-B498-43B3-948B-1728B52AA6E4}">
                  <adec:decorative xmlns:adec="http://schemas.microsoft.com/office/drawing/2017/decorative" val="1"/>
                </a:ext>
              </a:extLst>
            </p:cNvPr>
            <p:cNvSpPr/>
            <p:nvPr userDrawn="1"/>
          </p:nvSpPr>
          <p:spPr>
            <a:xfrm rot="10800000">
              <a:off x="12797096" y="4000041"/>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21" name="Freeform: Shape 25">
              <a:extLst>
                <a:ext uri="{FF2B5EF4-FFF2-40B4-BE49-F238E27FC236}">
                  <a16:creationId xmlns:a16="http://schemas.microsoft.com/office/drawing/2014/main" id="{E911AA2D-BE77-278D-CD2E-2EB3E180F3B8}"/>
                </a:ext>
                <a:ext uri="{C183D7F6-B498-43B3-948B-1728B52AA6E4}">
                  <adec:decorative xmlns:adec="http://schemas.microsoft.com/office/drawing/2017/decorative" val="1"/>
                </a:ext>
              </a:extLst>
            </p:cNvPr>
            <p:cNvSpPr/>
            <p:nvPr userDrawn="1"/>
          </p:nvSpPr>
          <p:spPr>
            <a:xfrm rot="10800000">
              <a:off x="13664918" y="4867733"/>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2" name="Freeform: Shape 15">
              <a:extLst>
                <a:ext uri="{FF2B5EF4-FFF2-40B4-BE49-F238E27FC236}">
                  <a16:creationId xmlns:a16="http://schemas.microsoft.com/office/drawing/2014/main" id="{B6CE0BA6-C0FD-AC39-6C31-8477E0CAFDB0}"/>
                </a:ext>
                <a:ext uri="{C183D7F6-B498-43B3-948B-1728B52AA6E4}">
                  <adec:decorative xmlns:adec="http://schemas.microsoft.com/office/drawing/2017/decorative" val="1"/>
                </a:ext>
              </a:extLst>
            </p:cNvPr>
            <p:cNvSpPr/>
            <p:nvPr userDrawn="1"/>
          </p:nvSpPr>
          <p:spPr>
            <a:xfrm rot="10800000">
              <a:off x="14632096" y="5844983"/>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3" name="Image 2">
              <a:extLst>
                <a:ext uri="{FF2B5EF4-FFF2-40B4-BE49-F238E27FC236}">
                  <a16:creationId xmlns:a16="http://schemas.microsoft.com/office/drawing/2014/main" id="{666AD1A4-36DE-12F3-BB78-BA678A59572C}"/>
                </a:ext>
                <a:ext uri="{C183D7F6-B498-43B3-948B-1728B52AA6E4}">
                  <adec:decorative xmlns:adec="http://schemas.microsoft.com/office/drawing/2017/decorative" val="1"/>
                </a:ext>
              </a:extLst>
            </p:cNvPr>
            <p:cNvSpPr/>
            <p:nvPr userDrawn="1"/>
          </p:nvSpPr>
          <p:spPr>
            <a:xfrm rot="10800000">
              <a:off x="13402193" y="5492845"/>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grpSp>
      <p:sp>
        <p:nvSpPr>
          <p:cNvPr id="44" name="Slide Number Placeholder 2">
            <a:extLst>
              <a:ext uri="{FF2B5EF4-FFF2-40B4-BE49-F238E27FC236}">
                <a16:creationId xmlns:a16="http://schemas.microsoft.com/office/drawing/2014/main" id="{79071EEC-EAD1-8B22-009A-68E74589AA8D}"/>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91164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troduc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37D12D-0FCA-3396-988D-452D3D526E3D}"/>
              </a:ext>
              <a:ext uri="{C183D7F6-B498-43B3-948B-1728B52AA6E4}">
                <adec:decorative xmlns:adec="http://schemas.microsoft.com/office/drawing/2017/decorative" val="1"/>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6" name="Rectangle 5">
            <a:extLst>
              <a:ext uri="{FF2B5EF4-FFF2-40B4-BE49-F238E27FC236}">
                <a16:creationId xmlns:a16="http://schemas.microsoft.com/office/drawing/2014/main" id="{11710CE8-8A83-C0D3-623E-AFCC6C6A2930}"/>
              </a:ext>
              <a:ext uri="{C183D7F6-B498-43B3-948B-1728B52AA6E4}">
                <adec:decorative xmlns:adec="http://schemas.microsoft.com/office/drawing/2017/decorative" val="1"/>
              </a:ext>
            </a:extLst>
          </p:cNvPr>
          <p:cNvSpPr/>
          <p:nvPr userDrawn="1"/>
        </p:nvSpPr>
        <p:spPr>
          <a:xfrm>
            <a:off x="443346" y="332509"/>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8" name="Group 17">
            <a:extLst>
              <a:ext uri="{FF2B5EF4-FFF2-40B4-BE49-F238E27FC236}">
                <a16:creationId xmlns:a16="http://schemas.microsoft.com/office/drawing/2014/main" id="{7AA66C80-37C3-6D28-7564-733A30B2CD8D}"/>
              </a:ext>
              <a:ext uri="{C183D7F6-B498-43B3-948B-1728B52AA6E4}">
                <adec:decorative xmlns:adec="http://schemas.microsoft.com/office/drawing/2017/decorative" val="1"/>
              </a:ext>
            </a:extLst>
          </p:cNvPr>
          <p:cNvGrpSpPr/>
          <p:nvPr userDrawn="1"/>
        </p:nvGrpSpPr>
        <p:grpSpPr>
          <a:xfrm flipH="1">
            <a:off x="9353550" y="0"/>
            <a:ext cx="2838450" cy="2857958"/>
            <a:chOff x="0" y="0"/>
            <a:chExt cx="2838450" cy="2857958"/>
          </a:xfrm>
        </p:grpSpPr>
        <p:sp>
          <p:nvSpPr>
            <p:cNvPr id="12" name="Freeform: Shape 28">
              <a:extLst>
                <a:ext uri="{FF2B5EF4-FFF2-40B4-BE49-F238E27FC236}">
                  <a16:creationId xmlns:a16="http://schemas.microsoft.com/office/drawing/2014/main" id="{D9DB7C23-E0CF-A75F-BFFD-4E7679AF4AD5}"/>
                </a:ext>
                <a:ext uri="{C183D7F6-B498-43B3-948B-1728B52AA6E4}">
                  <adec:decorative xmlns:adec="http://schemas.microsoft.com/office/drawing/2017/decorative" val="1"/>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15" name="Freeform: Shape 15">
              <a:extLst>
                <a:ext uri="{FF2B5EF4-FFF2-40B4-BE49-F238E27FC236}">
                  <a16:creationId xmlns:a16="http://schemas.microsoft.com/office/drawing/2014/main" id="{4D62A0CC-A0CE-403A-A167-27225B2C6083}"/>
                </a:ext>
                <a:ext uri="{C183D7F6-B498-43B3-948B-1728B52AA6E4}">
                  <adec:decorative xmlns:adec="http://schemas.microsoft.com/office/drawing/2017/decorative" val="1"/>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6" name="Image 2">
              <a:extLst>
                <a:ext uri="{FF2B5EF4-FFF2-40B4-BE49-F238E27FC236}">
                  <a16:creationId xmlns:a16="http://schemas.microsoft.com/office/drawing/2014/main" id="{F8AD83DA-A293-6D56-F606-7C98C403A3F7}"/>
                </a:ext>
                <a:ext uri="{C183D7F6-B498-43B3-948B-1728B52AA6E4}">
                  <adec:decorative xmlns:adec="http://schemas.microsoft.com/office/drawing/2017/decorative" val="1"/>
                </a:ext>
              </a:extLst>
            </p:cNvPr>
            <p:cNvSpPr/>
            <p:nvPr userDrawn="1"/>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grpSp>
      <p:sp>
        <p:nvSpPr>
          <p:cNvPr id="2" name="Title 1"/>
          <p:cNvSpPr>
            <a:spLocks noGrp="1"/>
          </p:cNvSpPr>
          <p:nvPr userDrawn="1">
            <p:ph type="title" hasCustomPrompt="1"/>
          </p:nvPr>
        </p:nvSpPr>
        <p:spPr>
          <a:xfrm>
            <a:off x="5702441" y="1061623"/>
            <a:ext cx="5723586" cy="4739104"/>
          </a:xfrm>
        </p:spPr>
        <p:txBody>
          <a:bodyPr tIns="0" bIns="0" anchor="ctr">
            <a:noAutofit/>
          </a:bodyPr>
          <a:lstStyle>
            <a:lvl1pPr algn="l">
              <a:lnSpc>
                <a:spcPct val="100000"/>
              </a:lnSpc>
              <a:defRPr sz="3600" b="1"/>
            </a:lvl1pPr>
          </a:lstStyle>
          <a:p>
            <a:r>
              <a:rPr lang="en-US"/>
              <a:t>Click to add title</a:t>
            </a:r>
          </a:p>
        </p:txBody>
      </p:sp>
      <p:sp>
        <p:nvSpPr>
          <p:cNvPr id="8" name="Picture Placeholder 7">
            <a:extLst>
              <a:ext uri="{FF2B5EF4-FFF2-40B4-BE49-F238E27FC236}">
                <a16:creationId xmlns:a16="http://schemas.microsoft.com/office/drawing/2014/main" id="{E979AC40-7C15-9431-5B1A-415655A7FC05}"/>
              </a:ext>
            </a:extLst>
          </p:cNvPr>
          <p:cNvSpPr>
            <a:spLocks noGrp="1"/>
          </p:cNvSpPr>
          <p:nvPr>
            <p:ph type="pic" sz="quarter" idx="11" hasCustomPrompt="1"/>
          </p:nvPr>
        </p:nvSpPr>
        <p:spPr>
          <a:xfrm>
            <a:off x="443345" y="0"/>
            <a:ext cx="4344695" cy="6359525"/>
          </a:xfrm>
        </p:spPr>
        <p:txBody>
          <a:bodyPr>
            <a:normAutofit/>
          </a:bodyPr>
          <a:lstStyle>
            <a:lvl1pPr marL="0" indent="0">
              <a:buNone/>
              <a:defRPr sz="1800"/>
            </a:lvl1pPr>
          </a:lstStyle>
          <a:p>
            <a:pPr lvl="0"/>
            <a:r>
              <a:rPr lang="en-US"/>
              <a:t>Click to add picture</a:t>
            </a:r>
          </a:p>
        </p:txBody>
      </p:sp>
    </p:spTree>
    <p:extLst>
      <p:ext uri="{BB962C8B-B14F-4D97-AF65-F5344CB8AC3E}">
        <p14:creationId xmlns:p14="http://schemas.microsoft.com/office/powerpoint/2010/main" val="183778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mparison 4">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3C7B0BB3-A5CA-7C72-DC39-AD00EC90964C}"/>
              </a:ext>
              <a:ext uri="{C183D7F6-B498-43B3-948B-1728B52AA6E4}">
                <adec:decorative xmlns:adec="http://schemas.microsoft.com/office/drawing/2017/decorative" val="1"/>
              </a:ext>
            </a:extLst>
          </p:cNvPr>
          <p:cNvSpPr/>
          <p:nvPr userDrawn="1"/>
        </p:nvSpPr>
        <p:spPr>
          <a:xfrm>
            <a:off x="8989454" y="3427336"/>
            <a:ext cx="3202546" cy="3430665"/>
          </a:xfrm>
          <a:custGeom>
            <a:avLst/>
            <a:gdLst>
              <a:gd name="connsiteX0" fmla="*/ 0 w 3202546"/>
              <a:gd name="connsiteY0" fmla="*/ 0 h 3430665"/>
              <a:gd name="connsiteX1" fmla="*/ 3202546 w 3202546"/>
              <a:gd name="connsiteY1" fmla="*/ 0 h 3430665"/>
              <a:gd name="connsiteX2" fmla="*/ 3202546 w 3202546"/>
              <a:gd name="connsiteY2" fmla="*/ 3430665 h 3430665"/>
              <a:gd name="connsiteX3" fmla="*/ 0 w 3202546"/>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202546" h="3430665">
                <a:moveTo>
                  <a:pt x="0" y="0"/>
                </a:moveTo>
                <a:lnTo>
                  <a:pt x="3202546" y="0"/>
                </a:lnTo>
                <a:lnTo>
                  <a:pt x="3202546"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8" name="Freeform 17">
            <a:extLst>
              <a:ext uri="{FF2B5EF4-FFF2-40B4-BE49-F238E27FC236}">
                <a16:creationId xmlns:a16="http://schemas.microsoft.com/office/drawing/2014/main" id="{07871527-68A5-0A5C-F5A6-A80523BAC92F}"/>
              </a:ext>
              <a:ext uri="{C183D7F6-B498-43B3-948B-1728B52AA6E4}">
                <adec:decorative xmlns:adec="http://schemas.microsoft.com/office/drawing/2017/decorative" val="1"/>
              </a:ext>
            </a:extLst>
          </p:cNvPr>
          <p:cNvSpPr/>
          <p:nvPr userDrawn="1"/>
        </p:nvSpPr>
        <p:spPr>
          <a:xfrm>
            <a:off x="8989454" y="3654149"/>
            <a:ext cx="3202546" cy="3203852"/>
          </a:xfrm>
          <a:custGeom>
            <a:avLst/>
            <a:gdLst>
              <a:gd name="connsiteX0" fmla="*/ 3202546 w 3202546"/>
              <a:gd name="connsiteY0" fmla="*/ 0 h 3203852"/>
              <a:gd name="connsiteX1" fmla="*/ 3202546 w 3202546"/>
              <a:gd name="connsiteY1" fmla="*/ 3203852 h 3203852"/>
              <a:gd name="connsiteX2" fmla="*/ 0 w 3202546"/>
              <a:gd name="connsiteY2" fmla="*/ 3203852 h 3203852"/>
              <a:gd name="connsiteX3" fmla="*/ 0 w 3202546"/>
              <a:gd name="connsiteY3" fmla="*/ 3190718 h 3203852"/>
            </a:gdLst>
            <a:ahLst/>
            <a:cxnLst>
              <a:cxn ang="0">
                <a:pos x="connsiteX0" y="connsiteY0"/>
              </a:cxn>
              <a:cxn ang="0">
                <a:pos x="connsiteX1" y="connsiteY1"/>
              </a:cxn>
              <a:cxn ang="0">
                <a:pos x="connsiteX2" y="connsiteY2"/>
              </a:cxn>
              <a:cxn ang="0">
                <a:pos x="connsiteX3" y="connsiteY3"/>
              </a:cxn>
            </a:cxnLst>
            <a:rect l="l" t="t" r="r" b="b"/>
            <a:pathLst>
              <a:path w="3202546" h="3203852">
                <a:moveTo>
                  <a:pt x="3202546" y="0"/>
                </a:moveTo>
                <a:lnTo>
                  <a:pt x="3202546" y="3203852"/>
                </a:lnTo>
                <a:lnTo>
                  <a:pt x="0" y="3203852"/>
                </a:lnTo>
                <a:lnTo>
                  <a:pt x="0" y="319071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4" name="Freeform 13">
            <a:extLst>
              <a:ext uri="{FF2B5EF4-FFF2-40B4-BE49-F238E27FC236}">
                <a16:creationId xmlns:a16="http://schemas.microsoft.com/office/drawing/2014/main" id="{CEB118B3-9B06-AD11-738A-7A0651F98B7E}"/>
              </a:ext>
              <a:ext uri="{C183D7F6-B498-43B3-948B-1728B52AA6E4}">
                <adec:decorative xmlns:adec="http://schemas.microsoft.com/office/drawing/2017/decorative" val="1"/>
              </a:ext>
            </a:extLst>
          </p:cNvPr>
          <p:cNvSpPr/>
          <p:nvPr userDrawn="1"/>
        </p:nvSpPr>
        <p:spPr>
          <a:xfrm>
            <a:off x="8989455" y="1"/>
            <a:ext cx="3202545" cy="3437345"/>
          </a:xfrm>
          <a:custGeom>
            <a:avLst/>
            <a:gdLst>
              <a:gd name="connsiteX0" fmla="*/ 0 w 3202545"/>
              <a:gd name="connsiteY0" fmla="*/ 0 h 3437345"/>
              <a:gd name="connsiteX1" fmla="*/ 3202545 w 3202545"/>
              <a:gd name="connsiteY1" fmla="*/ 0 h 3437345"/>
              <a:gd name="connsiteX2" fmla="*/ 3202545 w 3202545"/>
              <a:gd name="connsiteY2" fmla="*/ 3437345 h 3437345"/>
              <a:gd name="connsiteX3" fmla="*/ 0 w 320254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202545" h="3437345">
                <a:moveTo>
                  <a:pt x="0" y="0"/>
                </a:moveTo>
                <a:lnTo>
                  <a:pt x="3202545" y="0"/>
                </a:lnTo>
                <a:lnTo>
                  <a:pt x="320254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6" name="Freeform 15">
            <a:extLst>
              <a:ext uri="{FF2B5EF4-FFF2-40B4-BE49-F238E27FC236}">
                <a16:creationId xmlns:a16="http://schemas.microsoft.com/office/drawing/2014/main" id="{0EA94262-504E-06F2-F383-E832C37B1250}"/>
              </a:ext>
              <a:ext uri="{C183D7F6-B498-43B3-948B-1728B52AA6E4}">
                <adec:decorative xmlns:adec="http://schemas.microsoft.com/office/drawing/2017/decorative" val="1"/>
              </a:ext>
            </a:extLst>
          </p:cNvPr>
          <p:cNvSpPr/>
          <p:nvPr userDrawn="1"/>
        </p:nvSpPr>
        <p:spPr>
          <a:xfrm>
            <a:off x="8989454" y="6681"/>
            <a:ext cx="3202546" cy="3436477"/>
          </a:xfrm>
          <a:custGeom>
            <a:avLst/>
            <a:gdLst>
              <a:gd name="connsiteX0" fmla="*/ 0 w 3202546"/>
              <a:gd name="connsiteY0" fmla="*/ 0 h 3436477"/>
              <a:gd name="connsiteX1" fmla="*/ 3202546 w 3202546"/>
              <a:gd name="connsiteY1" fmla="*/ 3214418 h 3436477"/>
              <a:gd name="connsiteX2" fmla="*/ 3202546 w 3202546"/>
              <a:gd name="connsiteY2" fmla="*/ 3436477 h 3436477"/>
              <a:gd name="connsiteX3" fmla="*/ 0 w 3202546"/>
              <a:gd name="connsiteY3" fmla="*/ 3436477 h 3436477"/>
            </a:gdLst>
            <a:ahLst/>
            <a:cxnLst>
              <a:cxn ang="0">
                <a:pos x="connsiteX0" y="connsiteY0"/>
              </a:cxn>
              <a:cxn ang="0">
                <a:pos x="connsiteX1" y="connsiteY1"/>
              </a:cxn>
              <a:cxn ang="0">
                <a:pos x="connsiteX2" y="connsiteY2"/>
              </a:cxn>
              <a:cxn ang="0">
                <a:pos x="connsiteX3" y="connsiteY3"/>
              </a:cxn>
            </a:cxnLst>
            <a:rect l="l" t="t" r="r" b="b"/>
            <a:pathLst>
              <a:path w="3202546" h="3436477">
                <a:moveTo>
                  <a:pt x="0" y="0"/>
                </a:moveTo>
                <a:lnTo>
                  <a:pt x="3202546" y="3214418"/>
                </a:lnTo>
                <a:lnTo>
                  <a:pt x="3202546"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0" name="Title 19">
            <a:extLst>
              <a:ext uri="{FF2B5EF4-FFF2-40B4-BE49-F238E27FC236}">
                <a16:creationId xmlns:a16="http://schemas.microsoft.com/office/drawing/2014/main" id="{C26B5661-F583-FA44-8353-161B862E69B1}"/>
              </a:ext>
            </a:extLst>
          </p:cNvPr>
          <p:cNvSpPr>
            <a:spLocks noGrp="1"/>
          </p:cNvSpPr>
          <p:nvPr userDrawn="1">
            <p:ph type="title" hasCustomPrompt="1"/>
          </p:nvPr>
        </p:nvSpPr>
        <p:spPr>
          <a:xfrm>
            <a:off x="914399" y="834635"/>
            <a:ext cx="7796464" cy="1222385"/>
          </a:xfrm>
        </p:spPr>
        <p:txBody>
          <a:bodyPr tIns="0" bIns="0">
            <a:noAutofit/>
          </a:bodyPr>
          <a:lstStyle>
            <a:lvl1pPr algn="l">
              <a:lnSpc>
                <a:spcPct val="100000"/>
              </a:lnSpc>
              <a:defRPr sz="3600"/>
            </a:lvl1pPr>
          </a:lstStyle>
          <a:p>
            <a:r>
              <a:rPr lang="en-US"/>
              <a:t>Click to add title</a:t>
            </a:r>
          </a:p>
        </p:txBody>
      </p:sp>
      <p:sp>
        <p:nvSpPr>
          <p:cNvPr id="19" name="Slide Number Placeholder 2">
            <a:extLst>
              <a:ext uri="{FF2B5EF4-FFF2-40B4-BE49-F238E27FC236}">
                <a16:creationId xmlns:a16="http://schemas.microsoft.com/office/drawing/2014/main" id="{BFBCB81C-7599-87A1-8037-5FB8C374503A}"/>
              </a:ext>
            </a:extLst>
          </p:cNvPr>
          <p:cNvSpPr>
            <a:spLocks noGrp="1"/>
          </p:cNvSpPr>
          <p:nvPr userDrawn="1">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sp>
        <p:nvSpPr>
          <p:cNvPr id="23" name="Content Placeholder 3">
            <a:extLst>
              <a:ext uri="{FF2B5EF4-FFF2-40B4-BE49-F238E27FC236}">
                <a16:creationId xmlns:a16="http://schemas.microsoft.com/office/drawing/2014/main" id="{6FF02D51-6992-3FED-2A19-92E5AC564CF4}"/>
              </a:ext>
            </a:extLst>
          </p:cNvPr>
          <p:cNvSpPr>
            <a:spLocks noGrp="1"/>
          </p:cNvSpPr>
          <p:nvPr userDrawn="1">
            <p:ph sz="half" idx="2" hasCustomPrompt="1"/>
          </p:nvPr>
        </p:nvSpPr>
        <p:spPr>
          <a:xfrm>
            <a:off x="914400" y="2303028"/>
            <a:ext cx="3283119" cy="3720337"/>
          </a:xfrm>
        </p:spPr>
        <p:txBody>
          <a:bodyPr lIns="91440" tIns="0" rIns="91440" bIns="0">
            <a:normAutofit/>
          </a:bodyPr>
          <a:lstStyle>
            <a:lvl1pPr marL="0" indent="0">
              <a:spcBef>
                <a:spcPts val="1000"/>
              </a:spcBef>
              <a:buNone/>
              <a:defRPr sz="1800"/>
            </a:lvl1pPr>
            <a:lvl2pPr marL="283464" indent="-283464">
              <a:spcBef>
                <a:spcPts val="1000"/>
              </a:spcBef>
              <a:defRPr sz="1800"/>
            </a:lvl2pPr>
            <a:lvl3pPr marL="283464" indent="-283464">
              <a:spcBef>
                <a:spcPts val="1000"/>
              </a:spcBef>
              <a:defRPr sz="1800"/>
            </a:lvl3pPr>
            <a:lvl4pPr marL="283464" indent="-283464">
              <a:spcBef>
                <a:spcPts val="1000"/>
              </a:spcBef>
              <a:defRPr sz="1800"/>
            </a:lvl4pPr>
            <a:lvl5pPr marL="283464"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5" name="Content Placeholder 5">
            <a:extLst>
              <a:ext uri="{FF2B5EF4-FFF2-40B4-BE49-F238E27FC236}">
                <a16:creationId xmlns:a16="http://schemas.microsoft.com/office/drawing/2014/main" id="{C2762372-3C12-61F8-F131-E4C08A2B1735}"/>
              </a:ext>
            </a:extLst>
          </p:cNvPr>
          <p:cNvSpPr>
            <a:spLocks noGrp="1"/>
          </p:cNvSpPr>
          <p:nvPr userDrawn="1">
            <p:ph sz="quarter" idx="4" hasCustomPrompt="1"/>
          </p:nvPr>
        </p:nvSpPr>
        <p:spPr>
          <a:xfrm>
            <a:off x="4782159" y="2303028"/>
            <a:ext cx="3284951" cy="3720337"/>
          </a:xfrm>
        </p:spPr>
        <p:txBody>
          <a:bodyPr lIns="91440" tIns="0" rIns="91440" bIns="0">
            <a:normAutofit/>
          </a:bodyPr>
          <a:lstStyle>
            <a:lvl1pPr marL="0" indent="0">
              <a:spcBef>
                <a:spcPts val="1000"/>
              </a:spcBef>
              <a:buNone/>
              <a:defRPr sz="1800"/>
            </a:lvl1pPr>
            <a:lvl2pPr marL="283464" indent="-283464">
              <a:spcBef>
                <a:spcPts val="1000"/>
              </a:spcBef>
              <a:defRPr sz="1800"/>
            </a:lvl2pPr>
            <a:lvl3pPr marL="283464" indent="-283464">
              <a:spcBef>
                <a:spcPts val="1000"/>
              </a:spcBef>
              <a:defRPr sz="1800"/>
            </a:lvl3pPr>
            <a:lvl4pPr marL="283464" indent="-283464">
              <a:spcBef>
                <a:spcPts val="1000"/>
              </a:spcBef>
              <a:defRPr sz="1800"/>
            </a:lvl4pPr>
            <a:lvl5pPr marL="283464"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902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 uri="{C183D7F6-B498-43B3-948B-1728B52AA6E4}">
                <adec:decorative xmlns:adec="http://schemas.microsoft.com/office/drawing/2017/decorative" val="1"/>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a:p>
          </p:txBody>
        </p:sp>
      </p:grpSp>
      <p:grpSp>
        <p:nvGrpSpPr>
          <p:cNvPr id="9" name="Group 8">
            <a:extLst>
              <a:ext uri="{FF2B5EF4-FFF2-40B4-BE49-F238E27FC236}">
                <a16:creationId xmlns:a16="http://schemas.microsoft.com/office/drawing/2014/main" id="{0F297964-0B81-31DC-6D6D-1414832238B1}"/>
              </a:ext>
              <a:ext uri="{C183D7F6-B498-43B3-948B-1728B52AA6E4}">
                <adec:decorative xmlns:adec="http://schemas.microsoft.com/office/drawing/2017/decorative" val="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a:p>
          </p:txBody>
        </p:sp>
      </p:grpSp>
      <p:sp>
        <p:nvSpPr>
          <p:cNvPr id="14" name="Image 2">
            <a:extLst>
              <a:ext uri="{FF2B5EF4-FFF2-40B4-BE49-F238E27FC236}">
                <a16:creationId xmlns:a16="http://schemas.microsoft.com/office/drawing/2014/main" id="{EFFAEAD9-58A9-096B-C6D0-58F7AD08EB20}"/>
              </a:ext>
              <a:ext uri="{C183D7F6-B498-43B3-948B-1728B52AA6E4}">
                <adec:decorative xmlns:adec="http://schemas.microsoft.com/office/drawing/2017/decorative" val="1"/>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a:p>
        </p:txBody>
      </p:sp>
      <p:sp>
        <p:nvSpPr>
          <p:cNvPr id="2" name="Title 1">
            <a:extLst>
              <a:ext uri="{FF2B5EF4-FFF2-40B4-BE49-F238E27FC236}">
                <a16:creationId xmlns:a16="http://schemas.microsoft.com/office/drawing/2014/main" id="{9A1CFBBA-B680-A6A7-3C4B-5FEAC4253283}"/>
              </a:ext>
            </a:extLst>
          </p:cNvPr>
          <p:cNvSpPr>
            <a:spLocks noGrp="1"/>
          </p:cNvSpPr>
          <p:nvPr>
            <p:ph type="title" hasCustomPrompt="1"/>
          </p:nvPr>
        </p:nvSpPr>
        <p:spPr>
          <a:xfrm>
            <a:off x="914400" y="1057274"/>
            <a:ext cx="6583680" cy="1531357"/>
          </a:xfrm>
        </p:spPr>
        <p:txBody>
          <a:bodyPr tIns="0" bIns="0">
            <a:noAutofit/>
          </a:bodyPr>
          <a:lstStyle>
            <a:lvl1pPr algn="l">
              <a:lnSpc>
                <a:spcPct val="100000"/>
              </a:lnSpc>
              <a:defRPr sz="3600"/>
            </a:lvl1pPr>
          </a:lstStyle>
          <a:p>
            <a:r>
              <a:rPr lang="en-US"/>
              <a:t>Click to add title</a:t>
            </a:r>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hasCustomPrompt="1"/>
          </p:nvPr>
        </p:nvSpPr>
        <p:spPr>
          <a:xfrm>
            <a:off x="914400" y="2834640"/>
            <a:ext cx="6583680" cy="3207344"/>
          </a:xfrm>
        </p:spPr>
        <p:txBody>
          <a:bodyPr lIns="91440" tIns="0" rIns="91440" bIns="0">
            <a:norm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a:t>Click to add text</a:t>
            </a:r>
          </a:p>
          <a:p>
            <a:pPr lvl="1"/>
            <a:r>
              <a:rPr lang="en-US"/>
              <a:t>Second level</a:t>
            </a:r>
          </a:p>
          <a:p>
            <a:pPr lvl="2"/>
            <a:r>
              <a:rPr lang="en-US"/>
              <a:t>Third level</a:t>
            </a:r>
          </a:p>
        </p:txBody>
      </p:sp>
      <p:sp>
        <p:nvSpPr>
          <p:cNvPr id="3" name="Slide Number Placeholder 2">
            <a:extLst>
              <a:ext uri="{FF2B5EF4-FFF2-40B4-BE49-F238E27FC236}">
                <a16:creationId xmlns:a16="http://schemas.microsoft.com/office/drawing/2014/main" id="{71114D1E-7749-DD58-8782-318E4F679DE0}"/>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145218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1/30/2025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hyperlink" Target="http://www.clevelandhealth.org" TargetMode="Externa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microsoft.com/office/2018/10/relationships/comments" Target="../comments/modernComment_182_C64CF76F.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hyperlink" Target="http://hipncreative.wordpress.com/2011/06/"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hyperlink" Target="http://en.wikipedia.org/wiki/File:Traffic_jam_Rio_de_Janeiro_03_2008_28.JP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microsoft.com/office/2018/10/relationships/comments" Target="../comments/modernComment_100_68C49C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http://www.clevelandhealth.org"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hyperlink" Target="http://www.flickr.com/photos/21953562@N07/8010974364/" TargetMode="Externa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hyperlink" Target="https://theinsidestory.health/provide-high-quality-research-and-evidence/"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hyperlink" Target="https://www.tasnimnews.com/en/news/2016/12/31/1283150/omega-3-prevents-childhood-asthm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7FF65-A536-F639-8591-ED024C223308}"/>
              </a:ext>
            </a:extLst>
          </p:cNvPr>
          <p:cNvSpPr>
            <a:spLocks noGrp="1"/>
          </p:cNvSpPr>
          <p:nvPr>
            <p:ph type="title"/>
          </p:nvPr>
        </p:nvSpPr>
        <p:spPr>
          <a:xfrm>
            <a:off x="-1674" y="2105196"/>
            <a:ext cx="12189701" cy="700506"/>
          </a:xfrm>
        </p:spPr>
        <p:txBody>
          <a:bodyPr anchor="ctr"/>
          <a:lstStyle/>
          <a:p>
            <a:pPr algn="ctr"/>
            <a:r>
              <a:rPr lang="en-US" sz="4000">
                <a:latin typeface="Arial Black"/>
              </a:rPr>
              <a:t>Proposed Changes </a:t>
            </a:r>
            <a:br>
              <a:rPr lang="en-US" sz="4000">
                <a:latin typeface="Arial Black"/>
              </a:rPr>
            </a:br>
            <a:r>
              <a:rPr lang="en-US" sz="4000">
                <a:latin typeface="Arial Black"/>
              </a:rPr>
              <a:t>to Cleveland's Air Code</a:t>
            </a:r>
            <a:br>
              <a:rPr lang="en-US" sz="4000">
                <a:latin typeface="Arial Black"/>
              </a:rPr>
            </a:br>
            <a:endParaRPr lang="en-US" sz="4000">
              <a:solidFill>
                <a:srgbClr val="202C8F"/>
              </a:solidFill>
              <a:latin typeface="Arial Black"/>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557" y="545498"/>
            <a:ext cx="2683907" cy="1041836"/>
          </a:xfrm>
          <a:prstGeom prst="rect">
            <a:avLst/>
          </a:prstGeom>
        </p:spPr>
      </p:pic>
      <p:sp>
        <p:nvSpPr>
          <p:cNvPr id="6" name="TextBox 5">
            <a:extLst>
              <a:ext uri="{FF2B5EF4-FFF2-40B4-BE49-F238E27FC236}">
                <a16:creationId xmlns:a16="http://schemas.microsoft.com/office/drawing/2014/main" id="{7308100E-BF3D-E31A-4F81-7077F33AC702}"/>
              </a:ext>
            </a:extLst>
          </p:cNvPr>
          <p:cNvSpPr txBox="1"/>
          <p:nvPr/>
        </p:nvSpPr>
        <p:spPr>
          <a:xfrm>
            <a:off x="3197930" y="4429664"/>
            <a:ext cx="5779293" cy="5352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725"/>
              </a:lnSpc>
            </a:pPr>
            <a:r>
              <a:rPr lang="en-US" b="1">
                <a:cs typeface="Segoe UI"/>
              </a:rPr>
              <a:t>Christina Yoka, Chief of Air Pollution Outreach </a:t>
            </a:r>
            <a:r>
              <a:rPr lang="en-US">
                <a:cs typeface="Segoe UI"/>
              </a:rPr>
              <a:t>​</a:t>
            </a:r>
            <a:br>
              <a:rPr lang="en-US">
                <a:cs typeface="Segoe UI"/>
              </a:rPr>
            </a:br>
            <a:r>
              <a:rPr lang="en-US">
                <a:cs typeface="Segoe UI"/>
              </a:rPr>
              <a:t>(216) 664- 2129 | cyoka@clevelandohio.gov​</a:t>
            </a:r>
          </a:p>
        </p:txBody>
      </p:sp>
      <p:sp>
        <p:nvSpPr>
          <p:cNvPr id="8" name="TextBox 7">
            <a:extLst>
              <a:ext uri="{FF2B5EF4-FFF2-40B4-BE49-F238E27FC236}">
                <a16:creationId xmlns:a16="http://schemas.microsoft.com/office/drawing/2014/main" id="{3035CFC4-F335-15FB-9868-5A684AA9D9BA}"/>
              </a:ext>
            </a:extLst>
          </p:cNvPr>
          <p:cNvSpPr txBox="1"/>
          <p:nvPr/>
        </p:nvSpPr>
        <p:spPr>
          <a:xfrm>
            <a:off x="-16757" y="3422126"/>
            <a:ext cx="12196760" cy="5352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725"/>
              </a:lnSpc>
            </a:pPr>
            <a:r>
              <a:rPr lang="en-US" b="1">
                <a:cs typeface="Segoe UI"/>
              </a:rPr>
              <a:t>David Hearne, Commissioner </a:t>
            </a:r>
            <a:br>
              <a:rPr lang="en-US">
                <a:cs typeface="Segoe UI"/>
              </a:rPr>
            </a:br>
            <a:r>
              <a:rPr lang="en-US">
                <a:cs typeface="Segoe UI"/>
              </a:rPr>
              <a:t>(216) 664- 2178 | dhearne@clevelandohio.gov​</a:t>
            </a:r>
          </a:p>
        </p:txBody>
      </p:sp>
      <p:sp>
        <p:nvSpPr>
          <p:cNvPr id="10" name="TextBox 9">
            <a:extLst>
              <a:ext uri="{FF2B5EF4-FFF2-40B4-BE49-F238E27FC236}">
                <a16:creationId xmlns:a16="http://schemas.microsoft.com/office/drawing/2014/main" id="{9603094B-E711-DBFE-E0F7-AA2880D44D26}"/>
              </a:ext>
            </a:extLst>
          </p:cNvPr>
          <p:cNvSpPr txBox="1"/>
          <p:nvPr/>
        </p:nvSpPr>
        <p:spPr>
          <a:xfrm>
            <a:off x="411867" y="5493812"/>
            <a:ext cx="11327605" cy="5352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725"/>
              </a:lnSpc>
            </a:pPr>
            <a:r>
              <a:rPr lang="en-US" b="1" dirty="0">
                <a:cs typeface="Segoe UI"/>
              </a:rPr>
              <a:t>Priya Govender, Health Outreach Specialist</a:t>
            </a:r>
            <a:endParaRPr lang="en-US" dirty="0"/>
          </a:p>
          <a:p>
            <a:pPr algn="ctr">
              <a:lnSpc>
                <a:spcPts val="1725"/>
              </a:lnSpc>
            </a:pPr>
            <a:r>
              <a:rPr lang="en-US" dirty="0">
                <a:cs typeface="Segoe UI"/>
              </a:rPr>
              <a:t>(216) 420-7683 | pgovender@clevelandohio.gov</a:t>
            </a:r>
            <a:endParaRPr lang="en-US" dirty="0"/>
          </a:p>
        </p:txBody>
      </p:sp>
    </p:spTree>
    <p:extLst>
      <p:ext uri="{BB962C8B-B14F-4D97-AF65-F5344CB8AC3E}">
        <p14:creationId xmlns:p14="http://schemas.microsoft.com/office/powerpoint/2010/main" val="2202437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EC3AB73-D218-847A-C7F3-1BE4D7C75864}"/>
              </a:ext>
            </a:extLst>
          </p:cNvPr>
          <p:cNvSpPr txBox="1"/>
          <p:nvPr/>
        </p:nvSpPr>
        <p:spPr>
          <a:xfrm>
            <a:off x="659856" y="654231"/>
            <a:ext cx="88849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How did CDAQ develop this proposal? </a:t>
            </a:r>
          </a:p>
        </p:txBody>
      </p:sp>
      <p:sp>
        <p:nvSpPr>
          <p:cNvPr id="2" name="TextBox 1">
            <a:extLst>
              <a:ext uri="{FF2B5EF4-FFF2-40B4-BE49-F238E27FC236}">
                <a16:creationId xmlns:a16="http://schemas.microsoft.com/office/drawing/2014/main" id="{B87CCE79-99C4-8E27-DEF1-2EC6C904FF2E}"/>
              </a:ext>
            </a:extLst>
          </p:cNvPr>
          <p:cNvSpPr txBox="1"/>
          <p:nvPr/>
        </p:nvSpPr>
        <p:spPr>
          <a:xfrm>
            <a:off x="1078625" y="1335288"/>
            <a:ext cx="908045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a:t>We completed a technical review of the existing code and updated where necessary.  </a:t>
            </a:r>
            <a:br>
              <a:rPr lang="en-US"/>
            </a:br>
            <a:r>
              <a:rPr lang="en-US"/>
              <a:t>(ex: Updated technology used for odor detection)  </a:t>
            </a:r>
            <a:br>
              <a:rPr lang="en-US"/>
            </a:br>
            <a:endParaRPr lang="en-US"/>
          </a:p>
          <a:p>
            <a:pPr marL="342900" indent="-342900">
              <a:buAutoNum type="arabicPeriod"/>
            </a:pPr>
            <a:r>
              <a:rPr lang="en-US"/>
              <a:t>Organizational stakeholder meetings from April 2019 through September 2019 that included both industry and organizations serving community members.  </a:t>
            </a:r>
            <a:br>
              <a:rPr lang="en-US"/>
            </a:br>
            <a:endParaRPr lang="en-US"/>
          </a:p>
          <a:p>
            <a:pPr marL="342900" indent="-342900">
              <a:buAutoNum type="arabicPeriod"/>
            </a:pPr>
            <a:r>
              <a:rPr lang="en-US"/>
              <a:t>CDAQ Outreach team tabling events:</a:t>
            </a:r>
            <a:r>
              <a:rPr lang="en-US" b="1"/>
              <a:t> </a:t>
            </a:r>
            <a:br>
              <a:rPr lang="en-US" b="1">
                <a:solidFill>
                  <a:srgbClr val="000000"/>
                </a:solidFill>
              </a:rPr>
            </a:br>
            <a:r>
              <a:rPr lang="en-US" b="1">
                <a:solidFill>
                  <a:srgbClr val="F04F47"/>
                </a:solidFill>
              </a:rPr>
              <a:t>What concerns do we hear while talking to community members?</a:t>
            </a:r>
            <a:r>
              <a:rPr lang="en-US" b="1"/>
              <a:t> </a:t>
            </a:r>
            <a:br>
              <a:rPr lang="en-US"/>
            </a:br>
            <a:endParaRPr lang="en-US"/>
          </a:p>
          <a:p>
            <a:pPr marL="342900" indent="-342900">
              <a:buAutoNum type="arabicPeriod"/>
            </a:pPr>
            <a:r>
              <a:rPr lang="en-US" err="1"/>
              <a:t>CLEANinCLE</a:t>
            </a:r>
            <a:r>
              <a:rPr lang="en-US"/>
              <a:t> Proposal: Received 80 site recommendations from Cleveland residents. What concerns were expressed? </a:t>
            </a:r>
            <a:br>
              <a:rPr lang="en-US"/>
            </a:br>
            <a:endParaRPr lang="en-US"/>
          </a:p>
          <a:p>
            <a:pPr marL="342900" indent="-342900">
              <a:buAutoNum type="arabicPeriod"/>
            </a:pPr>
            <a:r>
              <a:rPr lang="en-US"/>
              <a:t>Technical support form US EPA </a:t>
            </a:r>
            <a:br>
              <a:rPr lang="en-US"/>
            </a:br>
            <a:endParaRPr lang="en-US"/>
          </a:p>
          <a:p>
            <a:pPr marL="342900" indent="-342900">
              <a:buAutoNum type="arabicPeriod"/>
            </a:pPr>
            <a:r>
              <a:rPr lang="en-US"/>
              <a:t>Air Quality Complaints from 2021 - 2024</a:t>
            </a:r>
          </a:p>
          <a:p>
            <a:pPr marL="342900" indent="-342900">
              <a:buAutoNum type="arabicPeriod"/>
            </a:pPr>
            <a:endParaRPr lang="en-US"/>
          </a:p>
        </p:txBody>
      </p:sp>
    </p:spTree>
    <p:extLst>
      <p:ext uri="{BB962C8B-B14F-4D97-AF65-F5344CB8AC3E}">
        <p14:creationId xmlns:p14="http://schemas.microsoft.com/office/powerpoint/2010/main" val="4535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ED466B-6039-8F59-7E44-D400D7C6E1E0}"/>
              </a:ext>
            </a:extLst>
          </p:cNvPr>
          <p:cNvPicPr>
            <a:picLocks noChangeAspect="1"/>
          </p:cNvPicPr>
          <p:nvPr/>
        </p:nvPicPr>
        <p:blipFill>
          <a:blip r:embed="rId2"/>
          <a:stretch>
            <a:fillRect/>
          </a:stretch>
        </p:blipFill>
        <p:spPr>
          <a:xfrm>
            <a:off x="292100" y="171450"/>
            <a:ext cx="11620500" cy="6527800"/>
          </a:xfrm>
          <a:prstGeom prst="rect">
            <a:avLst/>
          </a:prstGeom>
        </p:spPr>
      </p:pic>
    </p:spTree>
    <p:extLst>
      <p:ext uri="{BB962C8B-B14F-4D97-AF65-F5344CB8AC3E}">
        <p14:creationId xmlns:p14="http://schemas.microsoft.com/office/powerpoint/2010/main" val="2959924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3644BFD-D22E-4019-B666-387DA51AE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7956356" y="1890469"/>
            <a:ext cx="5860051" cy="2079143"/>
            <a:chOff x="6081624" y="1998368"/>
            <a:chExt cx="5613457" cy="782175"/>
          </a:xfrm>
          <a:solidFill>
            <a:schemeClr val="accent4"/>
          </a:solidFill>
        </p:grpSpPr>
        <p:sp>
          <p:nvSpPr>
            <p:cNvPr id="12" name="Rectangle 11">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1BA43FD-8AEC-CB9A-F996-8C51DFFBCFD8}"/>
              </a:ext>
            </a:extLst>
          </p:cNvPr>
          <p:cNvPicPr>
            <a:picLocks noChangeAspect="1"/>
          </p:cNvPicPr>
          <p:nvPr/>
        </p:nvPicPr>
        <p:blipFill>
          <a:blip r:embed="rId2"/>
          <a:srcRect t="310" b="8697"/>
          <a:stretch/>
        </p:blipFill>
        <p:spPr>
          <a:xfrm>
            <a:off x="838200" y="704765"/>
            <a:ext cx="10780776" cy="5516203"/>
          </a:xfrm>
          <a:prstGeom prst="rect">
            <a:avLst/>
          </a:prstGeom>
        </p:spPr>
      </p:pic>
    </p:spTree>
    <p:extLst>
      <p:ext uri="{BB962C8B-B14F-4D97-AF65-F5344CB8AC3E}">
        <p14:creationId xmlns:p14="http://schemas.microsoft.com/office/powerpoint/2010/main" val="3120264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Question mark on green pastel background">
            <a:extLst>
              <a:ext uri="{FF2B5EF4-FFF2-40B4-BE49-F238E27FC236}">
                <a16:creationId xmlns:a16="http://schemas.microsoft.com/office/drawing/2014/main" id="{8048AB66-1407-CB77-6860-0CA37F5AF18F}"/>
              </a:ext>
            </a:extLst>
          </p:cNvPr>
          <p:cNvPicPr>
            <a:picLocks noGrp="1" noChangeAspect="1"/>
          </p:cNvPicPr>
          <p:nvPr>
            <p:ph type="pic" sz="quarter" idx="11"/>
          </p:nvPr>
        </p:nvPicPr>
        <p:blipFill>
          <a:blip r:embed="rId2"/>
          <a:srcRect t="6903" b="22827"/>
          <a:stretch/>
        </p:blipFill>
        <p:spPr>
          <a:xfrm>
            <a:off x="467638" y="457200"/>
            <a:ext cx="11277600" cy="5943600"/>
          </a:xfrm>
          <a:prstGeom prst="rect">
            <a:avLst/>
          </a:prstGeom>
        </p:spPr>
      </p:pic>
      <p:sp>
        <p:nvSpPr>
          <p:cNvPr id="5" name="TextBox 4">
            <a:extLst>
              <a:ext uri="{FF2B5EF4-FFF2-40B4-BE49-F238E27FC236}">
                <a16:creationId xmlns:a16="http://schemas.microsoft.com/office/drawing/2014/main" id="{E3BD1794-9DA6-E6AA-6A81-61C89979D7D6}"/>
              </a:ext>
            </a:extLst>
          </p:cNvPr>
          <p:cNvSpPr txBox="1"/>
          <p:nvPr/>
        </p:nvSpPr>
        <p:spPr>
          <a:xfrm>
            <a:off x="2210464" y="2127472"/>
            <a:ext cx="309839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a:t>Questions? </a:t>
            </a:r>
            <a:endParaRPr lang="en-US" sz="3000"/>
          </a:p>
        </p:txBody>
      </p:sp>
      <p:sp>
        <p:nvSpPr>
          <p:cNvPr id="3" name="TextBox 2">
            <a:extLst>
              <a:ext uri="{FF2B5EF4-FFF2-40B4-BE49-F238E27FC236}">
                <a16:creationId xmlns:a16="http://schemas.microsoft.com/office/drawing/2014/main" id="{947E8B31-E403-8F44-8CF7-B984D55798E5}"/>
              </a:ext>
            </a:extLst>
          </p:cNvPr>
          <p:cNvSpPr txBox="1"/>
          <p:nvPr/>
        </p:nvSpPr>
        <p:spPr>
          <a:xfrm>
            <a:off x="2674807" y="2687066"/>
            <a:ext cx="218160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a:t>10 Minutes </a:t>
            </a:r>
          </a:p>
        </p:txBody>
      </p:sp>
      <p:grpSp>
        <p:nvGrpSpPr>
          <p:cNvPr id="19" name="Group 18">
            <a:extLst>
              <a:ext uri="{FF2B5EF4-FFF2-40B4-BE49-F238E27FC236}">
                <a16:creationId xmlns:a16="http://schemas.microsoft.com/office/drawing/2014/main" id="{DBF0953E-497E-454F-43E8-99243077D851}"/>
              </a:ext>
            </a:extLst>
          </p:cNvPr>
          <p:cNvGrpSpPr/>
          <p:nvPr/>
        </p:nvGrpSpPr>
        <p:grpSpPr>
          <a:xfrm>
            <a:off x="1847176" y="3957738"/>
            <a:ext cx="3840967" cy="597999"/>
            <a:chOff x="1022546" y="4114313"/>
            <a:chExt cx="3840967" cy="597999"/>
          </a:xfrm>
        </p:grpSpPr>
        <p:pic>
          <p:nvPicPr>
            <p:cNvPr id="14" name="Picture 13">
              <a:extLst>
                <a:ext uri="{FF2B5EF4-FFF2-40B4-BE49-F238E27FC236}">
                  <a16:creationId xmlns:a16="http://schemas.microsoft.com/office/drawing/2014/main" id="{FC74CD74-16AD-E938-3FDD-21D4A2CAAC82}"/>
                </a:ext>
              </a:extLst>
            </p:cNvPr>
            <p:cNvPicPr>
              <a:picLocks noChangeAspect="1"/>
            </p:cNvPicPr>
            <p:nvPr/>
          </p:nvPicPr>
          <p:blipFill>
            <a:blip r:embed="rId3"/>
            <a:srcRect t="-9185" r="41634" b="-9564"/>
            <a:stretch/>
          </p:blipFill>
          <p:spPr>
            <a:xfrm>
              <a:off x="1022546" y="4114314"/>
              <a:ext cx="3840967" cy="597998"/>
            </a:xfrm>
            <a:prstGeom prst="rect">
              <a:avLst/>
            </a:prstGeom>
            <a:ln>
              <a:solidFill>
                <a:schemeClr val="tx1"/>
              </a:solidFill>
            </a:ln>
          </p:spPr>
        </p:pic>
        <p:sp>
          <p:nvSpPr>
            <p:cNvPr id="16" name="Oval 15">
              <a:extLst>
                <a:ext uri="{FF2B5EF4-FFF2-40B4-BE49-F238E27FC236}">
                  <a16:creationId xmlns:a16="http://schemas.microsoft.com/office/drawing/2014/main" id="{1B6DADC2-AE8A-A26B-F36E-B29E86E94FD0}"/>
                </a:ext>
              </a:extLst>
            </p:cNvPr>
            <p:cNvSpPr/>
            <p:nvPr/>
          </p:nvSpPr>
          <p:spPr>
            <a:xfrm>
              <a:off x="2784407" y="4114314"/>
              <a:ext cx="581984" cy="59562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8C59198-8906-D4DD-5BF4-F2DD7675159E}"/>
                </a:ext>
              </a:extLst>
            </p:cNvPr>
            <p:cNvSpPr/>
            <p:nvPr/>
          </p:nvSpPr>
          <p:spPr>
            <a:xfrm>
              <a:off x="1829524" y="4114313"/>
              <a:ext cx="581984" cy="59562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80391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5B7AD8-4130-D451-3682-1DB7186FA849}"/>
              </a:ext>
            </a:extLst>
          </p:cNvPr>
          <p:cNvSpPr txBox="1"/>
          <p:nvPr/>
        </p:nvSpPr>
        <p:spPr>
          <a:xfrm>
            <a:off x="391160" y="677729"/>
            <a:ext cx="942975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High Level Overview of Proposed Changes </a:t>
            </a:r>
          </a:p>
        </p:txBody>
      </p:sp>
      <p:sp>
        <p:nvSpPr>
          <p:cNvPr id="5" name="TextBox 4">
            <a:extLst>
              <a:ext uri="{FF2B5EF4-FFF2-40B4-BE49-F238E27FC236}">
                <a16:creationId xmlns:a16="http://schemas.microsoft.com/office/drawing/2014/main" id="{0E33110E-1BFF-4BAC-EA02-3B36E7497031}"/>
              </a:ext>
            </a:extLst>
          </p:cNvPr>
          <p:cNvSpPr txBox="1"/>
          <p:nvPr/>
        </p:nvSpPr>
        <p:spPr>
          <a:xfrm>
            <a:off x="825062" y="1712219"/>
            <a:ext cx="921550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This presentation is not inclusive of all the proposed changes. This is a high-level overview. The full proposal is available on our website at </a:t>
            </a:r>
            <a:r>
              <a:rPr lang="en-US">
                <a:hlinkClick r:id="rId2"/>
              </a:rPr>
              <a:t>www.clevelandhealth.org</a:t>
            </a:r>
            <a:r>
              <a:rPr lang="en-US"/>
              <a:t>. Today we will discuss the following:</a:t>
            </a:r>
          </a:p>
          <a:p>
            <a:pPr marL="342900" indent="-342900">
              <a:buFont typeface="Arial" panose="020B0604020202020204" pitchFamily="34" charset="0"/>
              <a:buChar char="•"/>
            </a:pPr>
            <a:endParaRPr lang="en-US"/>
          </a:p>
        </p:txBody>
      </p:sp>
      <p:sp>
        <p:nvSpPr>
          <p:cNvPr id="2" name="TextBox 1">
            <a:extLst>
              <a:ext uri="{FF2B5EF4-FFF2-40B4-BE49-F238E27FC236}">
                <a16:creationId xmlns:a16="http://schemas.microsoft.com/office/drawing/2014/main" id="{4AD4018C-9B92-2EEC-9522-7FC855FFE744}"/>
              </a:ext>
            </a:extLst>
          </p:cNvPr>
          <p:cNvSpPr txBox="1"/>
          <p:nvPr/>
        </p:nvSpPr>
        <p:spPr>
          <a:xfrm>
            <a:off x="830893" y="3085578"/>
            <a:ext cx="505007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a:solidFill>
                  <a:srgbClr val="F04F47"/>
                </a:solidFill>
                <a:latin typeface="Aptos"/>
              </a:rPr>
              <a:t>Cumulative Impacts and Installation Permits</a:t>
            </a:r>
          </a:p>
          <a:p>
            <a:pPr marL="342900" indent="-342900">
              <a:buAutoNum type="arabicPeriod"/>
            </a:pPr>
            <a:r>
              <a:rPr lang="en-US">
                <a:solidFill>
                  <a:srgbClr val="F04F47"/>
                </a:solidFill>
                <a:latin typeface="Aptos"/>
              </a:rPr>
              <a:t>Installation and Modification Permits</a:t>
            </a:r>
          </a:p>
          <a:p>
            <a:pPr marL="342900" indent="-342900">
              <a:buAutoNum type="arabicPeriod"/>
            </a:pPr>
            <a:r>
              <a:rPr lang="en-US">
                <a:solidFill>
                  <a:srgbClr val="F04F47"/>
                </a:solidFill>
                <a:latin typeface="Aptos"/>
              </a:rPr>
              <a:t>Health Impact Assessments</a:t>
            </a:r>
          </a:p>
          <a:p>
            <a:pPr marL="342900" indent="-342900">
              <a:buAutoNum type="arabicPeriod"/>
            </a:pPr>
            <a:r>
              <a:rPr lang="en-US">
                <a:solidFill>
                  <a:srgbClr val="F04F47"/>
                </a:solidFill>
                <a:latin typeface="Aptos"/>
              </a:rPr>
              <a:t>Installation and Operation Fees</a:t>
            </a:r>
          </a:p>
        </p:txBody>
      </p:sp>
      <p:sp>
        <p:nvSpPr>
          <p:cNvPr id="3" name="TextBox 2">
            <a:extLst>
              <a:ext uri="{FF2B5EF4-FFF2-40B4-BE49-F238E27FC236}">
                <a16:creationId xmlns:a16="http://schemas.microsoft.com/office/drawing/2014/main" id="{91BAC9BD-9853-264C-7FDA-E45549869582}"/>
              </a:ext>
            </a:extLst>
          </p:cNvPr>
          <p:cNvSpPr txBox="1"/>
          <p:nvPr/>
        </p:nvSpPr>
        <p:spPr>
          <a:xfrm>
            <a:off x="6102261" y="3085577"/>
            <a:ext cx="505007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04F47"/>
                </a:solidFill>
                <a:latin typeface="Aptos"/>
              </a:rPr>
              <a:t>5. Emission Reduction and Mitigation Activities</a:t>
            </a:r>
          </a:p>
          <a:p>
            <a:r>
              <a:rPr lang="en-US">
                <a:solidFill>
                  <a:srgbClr val="F04F47"/>
                </a:solidFill>
                <a:latin typeface="Aptos"/>
              </a:rPr>
              <a:t>6. Formally establish Indoor Air Quality program</a:t>
            </a:r>
          </a:p>
          <a:p>
            <a:r>
              <a:rPr lang="en-US">
                <a:solidFill>
                  <a:srgbClr val="F04F47"/>
                </a:solidFill>
                <a:latin typeface="Aptos"/>
              </a:rPr>
              <a:t>7. Vehicle Idling</a:t>
            </a:r>
          </a:p>
          <a:p>
            <a:r>
              <a:rPr lang="en-US">
                <a:solidFill>
                  <a:srgbClr val="F04F47"/>
                </a:solidFill>
                <a:latin typeface="Aptos"/>
              </a:rPr>
              <a:t>8. Emergency Episodes</a:t>
            </a:r>
          </a:p>
        </p:txBody>
      </p:sp>
      <p:sp>
        <p:nvSpPr>
          <p:cNvPr id="6" name="TextBox 5">
            <a:extLst>
              <a:ext uri="{FF2B5EF4-FFF2-40B4-BE49-F238E27FC236}">
                <a16:creationId xmlns:a16="http://schemas.microsoft.com/office/drawing/2014/main" id="{3384766A-850A-7261-2C8C-D61E4C938BBA}"/>
              </a:ext>
            </a:extLst>
          </p:cNvPr>
          <p:cNvSpPr txBox="1"/>
          <p:nvPr/>
        </p:nvSpPr>
        <p:spPr>
          <a:xfrm>
            <a:off x="820455" y="5079304"/>
            <a:ext cx="10561527" cy="6052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950"/>
              </a:lnSpc>
            </a:pPr>
            <a:r>
              <a:rPr lang="en-US" u="sng">
                <a:cs typeface="Arial"/>
              </a:rPr>
              <a:t>This is a draft.</a:t>
            </a:r>
            <a:r>
              <a:rPr lang="en-US">
                <a:cs typeface="Arial"/>
              </a:rPr>
              <a:t>  Comments are welcome until 2/17/2025.  ​After 2/17/2025, we will incorporate comments where able and then submit to Cleveland City Council for consideration in March.</a:t>
            </a:r>
            <a:endParaRPr lang="en-US"/>
          </a:p>
        </p:txBody>
      </p:sp>
    </p:spTree>
    <p:extLst>
      <p:ext uri="{BB962C8B-B14F-4D97-AF65-F5344CB8AC3E}">
        <p14:creationId xmlns:p14="http://schemas.microsoft.com/office/powerpoint/2010/main" val="442132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55F2D4-C20E-BEBC-1CCF-4449B0456A7E}"/>
              </a:ext>
            </a:extLst>
          </p:cNvPr>
          <p:cNvSpPr>
            <a:spLocks noGrp="1"/>
          </p:cNvSpPr>
          <p:nvPr>
            <p:ph type="title"/>
          </p:nvPr>
        </p:nvSpPr>
        <p:spPr>
          <a:xfrm>
            <a:off x="690364" y="567993"/>
            <a:ext cx="10240093" cy="800101"/>
          </a:xfrm>
        </p:spPr>
        <p:txBody>
          <a:bodyPr>
            <a:normAutofit/>
          </a:bodyPr>
          <a:lstStyle/>
          <a:p>
            <a:r>
              <a:rPr lang="en-US" sz="2800">
                <a:solidFill>
                  <a:srgbClr val="F04F47"/>
                </a:solidFill>
                <a:latin typeface="Arial Black"/>
              </a:rPr>
              <a:t>What are "Cumulative Impacts?"</a:t>
            </a:r>
          </a:p>
        </p:txBody>
      </p:sp>
      <p:sp>
        <p:nvSpPr>
          <p:cNvPr id="4" name="Slide Number Placeholder 3">
            <a:extLst>
              <a:ext uri="{FF2B5EF4-FFF2-40B4-BE49-F238E27FC236}">
                <a16:creationId xmlns:a16="http://schemas.microsoft.com/office/drawing/2014/main" id="{C82CE1B8-1C92-D6D2-444B-652DB90E86D1}"/>
              </a:ext>
            </a:extLst>
          </p:cNvPr>
          <p:cNvSpPr>
            <a:spLocks noGrp="1"/>
          </p:cNvSpPr>
          <p:nvPr>
            <p:ph type="sldNum" sz="quarter" idx="10"/>
          </p:nvPr>
        </p:nvSpPr>
        <p:spPr/>
        <p:txBody>
          <a:bodyPr/>
          <a:lstStyle/>
          <a:p>
            <a:fld id="{48F63A3B-78C7-47BE-AE5E-E10140E04643}" type="slidenum">
              <a:rPr lang="en-US" smtClean="0"/>
              <a:pPr/>
              <a:t>15</a:t>
            </a:fld>
            <a:endParaRPr lang="en-US"/>
          </a:p>
        </p:txBody>
      </p:sp>
      <p:sp>
        <p:nvSpPr>
          <p:cNvPr id="2" name="TextBox 1">
            <a:extLst>
              <a:ext uri="{FF2B5EF4-FFF2-40B4-BE49-F238E27FC236}">
                <a16:creationId xmlns:a16="http://schemas.microsoft.com/office/drawing/2014/main" id="{6CD560CD-3644-3578-E8D3-A10C28731FC3}"/>
              </a:ext>
            </a:extLst>
          </p:cNvPr>
          <p:cNvSpPr txBox="1"/>
          <p:nvPr/>
        </p:nvSpPr>
        <p:spPr>
          <a:xfrm>
            <a:off x="1195848" y="1463777"/>
            <a:ext cx="980153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251.24 "</a:t>
            </a:r>
            <a:r>
              <a:rPr lang="en-US" i="1">
                <a:ea typeface="+mn-lt"/>
                <a:cs typeface="+mn-lt"/>
              </a:rPr>
              <a:t>Cumulative Impact “Cumulative Impact” means the adverse health impact or effect, risk, or nuisance from multiple pathways and multiple sources and also refers to the totality of exposures from combinations of pollutant source stressors from air pollution and non-pollutant source stressors that affect human health..."</a:t>
            </a:r>
            <a:endParaRPr lang="en-US" i="1"/>
          </a:p>
        </p:txBody>
      </p:sp>
      <p:sp>
        <p:nvSpPr>
          <p:cNvPr id="8" name="TextBox 7">
            <a:extLst>
              <a:ext uri="{FF2B5EF4-FFF2-40B4-BE49-F238E27FC236}">
                <a16:creationId xmlns:a16="http://schemas.microsoft.com/office/drawing/2014/main" id="{C6366DC3-52D0-C5BB-5E77-71F9092A4F7C}"/>
              </a:ext>
            </a:extLst>
          </p:cNvPr>
          <p:cNvSpPr txBox="1"/>
          <p:nvPr/>
        </p:nvSpPr>
        <p:spPr>
          <a:xfrm>
            <a:off x="744639" y="2968582"/>
            <a:ext cx="104278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What this means: </a:t>
            </a:r>
            <a:br>
              <a:rPr lang="en-US" b="1">
                <a:ea typeface="+mn-lt"/>
                <a:cs typeface="+mn-lt"/>
              </a:rPr>
            </a:br>
            <a:r>
              <a:rPr lang="en-US">
                <a:ea typeface="+mn-lt"/>
                <a:cs typeface="+mn-lt"/>
              </a:rPr>
              <a:t>We are looking at how multiple sources and stressors in an environment impact human health</a:t>
            </a:r>
            <a:endParaRPr lang="en-US"/>
          </a:p>
        </p:txBody>
      </p:sp>
      <p:sp>
        <p:nvSpPr>
          <p:cNvPr id="9" name="TextBox 8">
            <a:extLst>
              <a:ext uri="{FF2B5EF4-FFF2-40B4-BE49-F238E27FC236}">
                <a16:creationId xmlns:a16="http://schemas.microsoft.com/office/drawing/2014/main" id="{76E1F23C-76C5-0325-AA09-027B58E5D5AF}"/>
              </a:ext>
            </a:extLst>
          </p:cNvPr>
          <p:cNvSpPr txBox="1"/>
          <p:nvPr/>
        </p:nvSpPr>
        <p:spPr>
          <a:xfrm>
            <a:off x="744640" y="4067302"/>
            <a:ext cx="540698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How will this information be used: </a:t>
            </a:r>
            <a:br>
              <a:rPr lang="en-US" b="1">
                <a:ea typeface="+mn-lt"/>
                <a:cs typeface="+mn-lt"/>
              </a:rPr>
            </a:br>
            <a:r>
              <a:rPr lang="en-US"/>
              <a:t>Industries located in high cumulative impact areas may have additional requirements</a:t>
            </a:r>
          </a:p>
        </p:txBody>
      </p:sp>
      <p:pic>
        <p:nvPicPr>
          <p:cNvPr id="5" name="Picture 4" descr="Royalty Free Cough Stock Photos | rawpixel">
            <a:extLst>
              <a:ext uri="{FF2B5EF4-FFF2-40B4-BE49-F238E27FC236}">
                <a16:creationId xmlns:a16="http://schemas.microsoft.com/office/drawing/2014/main" id="{1562F60B-B8B2-5597-3F1D-48A59D5F163A}"/>
              </a:ext>
            </a:extLst>
          </p:cNvPr>
          <p:cNvPicPr>
            <a:picLocks noChangeAspect="1"/>
          </p:cNvPicPr>
          <p:nvPr/>
        </p:nvPicPr>
        <p:blipFill>
          <a:blip r:embed="rId3"/>
          <a:stretch>
            <a:fillRect/>
          </a:stretch>
        </p:blipFill>
        <p:spPr>
          <a:xfrm>
            <a:off x="6150280" y="4161584"/>
            <a:ext cx="2782866" cy="1875104"/>
          </a:xfrm>
          <a:prstGeom prst="rect">
            <a:avLst/>
          </a:prstGeom>
        </p:spPr>
      </p:pic>
    </p:spTree>
    <p:extLst>
      <p:ext uri="{BB962C8B-B14F-4D97-AF65-F5344CB8AC3E}">
        <p14:creationId xmlns:p14="http://schemas.microsoft.com/office/powerpoint/2010/main" val="3132348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7A4FFA-87FA-E328-14F4-E84BAF34A3A1}"/>
              </a:ext>
            </a:extLst>
          </p:cNvPr>
          <p:cNvPicPr>
            <a:picLocks noChangeAspect="1"/>
          </p:cNvPicPr>
          <p:nvPr/>
        </p:nvPicPr>
        <p:blipFill>
          <a:blip r:embed="rId2"/>
          <a:stretch>
            <a:fillRect/>
          </a:stretch>
        </p:blipFill>
        <p:spPr>
          <a:xfrm>
            <a:off x="930241" y="0"/>
            <a:ext cx="10331517" cy="6665495"/>
          </a:xfrm>
          <a:prstGeom prst="rect">
            <a:avLst/>
          </a:prstGeom>
        </p:spPr>
      </p:pic>
      <p:pic>
        <p:nvPicPr>
          <p:cNvPr id="3" name="Picture 2">
            <a:extLst>
              <a:ext uri="{FF2B5EF4-FFF2-40B4-BE49-F238E27FC236}">
                <a16:creationId xmlns:a16="http://schemas.microsoft.com/office/drawing/2014/main" id="{E27B6654-754E-E63D-AB50-6F052DA39DDB}"/>
              </a:ext>
            </a:extLst>
          </p:cNvPr>
          <p:cNvPicPr>
            <a:picLocks noChangeAspect="1"/>
          </p:cNvPicPr>
          <p:nvPr/>
        </p:nvPicPr>
        <p:blipFill>
          <a:blip r:embed="rId3"/>
          <a:stretch>
            <a:fillRect/>
          </a:stretch>
        </p:blipFill>
        <p:spPr>
          <a:xfrm>
            <a:off x="916115" y="1169679"/>
            <a:ext cx="552876" cy="989357"/>
          </a:xfrm>
          <a:prstGeom prst="rect">
            <a:avLst/>
          </a:prstGeom>
        </p:spPr>
      </p:pic>
      <p:sp>
        <p:nvSpPr>
          <p:cNvPr id="7" name="TextBox 22">
            <a:extLst>
              <a:ext uri="{FF2B5EF4-FFF2-40B4-BE49-F238E27FC236}">
                <a16:creationId xmlns:a16="http://schemas.microsoft.com/office/drawing/2014/main" id="{8949F966-3C88-9EB0-D9EE-D107B2F4D306}"/>
              </a:ext>
            </a:extLst>
          </p:cNvPr>
          <p:cNvSpPr txBox="1"/>
          <p:nvPr/>
        </p:nvSpPr>
        <p:spPr>
          <a:xfrm>
            <a:off x="1468991" y="1169679"/>
            <a:ext cx="1627136"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1-4</a:t>
            </a:r>
          </a:p>
          <a:p>
            <a:r>
              <a:rPr lang="en-US"/>
              <a:t>5-7</a:t>
            </a:r>
          </a:p>
          <a:p>
            <a:r>
              <a:rPr lang="en-US"/>
              <a:t>&gt;8</a:t>
            </a:r>
          </a:p>
        </p:txBody>
      </p:sp>
      <p:sp>
        <p:nvSpPr>
          <p:cNvPr id="4" name="TextBox 3">
            <a:extLst>
              <a:ext uri="{FF2B5EF4-FFF2-40B4-BE49-F238E27FC236}">
                <a16:creationId xmlns:a16="http://schemas.microsoft.com/office/drawing/2014/main" id="{F32AFFAF-8047-1516-85F2-C4490D37172B}"/>
              </a:ext>
            </a:extLst>
          </p:cNvPr>
          <p:cNvSpPr txBox="1"/>
          <p:nvPr/>
        </p:nvSpPr>
        <p:spPr>
          <a:xfrm>
            <a:off x="250008" y="364437"/>
            <a:ext cx="88631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Cumulative Impacts Preliminary Map </a:t>
            </a:r>
          </a:p>
        </p:txBody>
      </p:sp>
    </p:spTree>
    <p:extLst>
      <p:ext uri="{BB962C8B-B14F-4D97-AF65-F5344CB8AC3E}">
        <p14:creationId xmlns:p14="http://schemas.microsoft.com/office/powerpoint/2010/main" val="296327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8D9B51-6ED3-EC5E-F420-42DC63743187}"/>
              </a:ext>
            </a:extLst>
          </p:cNvPr>
          <p:cNvSpPr txBox="1"/>
          <p:nvPr/>
        </p:nvSpPr>
        <p:spPr>
          <a:xfrm>
            <a:off x="535780" y="690562"/>
            <a:ext cx="473868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Feedback Instructions </a:t>
            </a:r>
          </a:p>
        </p:txBody>
      </p:sp>
      <p:sp>
        <p:nvSpPr>
          <p:cNvPr id="4" name="TextBox 3">
            <a:extLst>
              <a:ext uri="{FF2B5EF4-FFF2-40B4-BE49-F238E27FC236}">
                <a16:creationId xmlns:a16="http://schemas.microsoft.com/office/drawing/2014/main" id="{769931DD-CC9B-AF4F-B3FC-3B55EE876D75}"/>
              </a:ext>
            </a:extLst>
          </p:cNvPr>
          <p:cNvSpPr txBox="1"/>
          <p:nvPr/>
        </p:nvSpPr>
        <p:spPr>
          <a:xfrm>
            <a:off x="833438" y="1154906"/>
            <a:ext cx="919162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a:t>After each slide, I am going to ask for feedback</a:t>
            </a:r>
          </a:p>
          <a:p>
            <a:pPr marL="342900" indent="-342900">
              <a:buAutoNum type="arabicPeriod"/>
            </a:pPr>
            <a:r>
              <a:rPr lang="en-US"/>
              <a:t>If you </a:t>
            </a:r>
            <a:r>
              <a:rPr lang="en-US" b="1" i="1"/>
              <a:t>mostly support</a:t>
            </a:r>
            <a:r>
              <a:rPr lang="en-US" i="1"/>
              <a:t> </a:t>
            </a:r>
            <a:r>
              <a:rPr lang="en-US"/>
              <a:t>the proposed change, raise your paddle with the green facing me</a:t>
            </a:r>
          </a:p>
          <a:p>
            <a:pPr marL="342900" indent="-342900">
              <a:buAutoNum type="arabicPeriod"/>
            </a:pPr>
            <a:r>
              <a:rPr lang="en-US"/>
              <a:t>If you </a:t>
            </a:r>
            <a:r>
              <a:rPr lang="en-US" b="1" i="1"/>
              <a:t>mostly oppose</a:t>
            </a:r>
            <a:r>
              <a:rPr lang="en-US" b="1"/>
              <a:t> </a:t>
            </a:r>
            <a:r>
              <a:rPr lang="en-US"/>
              <a:t>the proposed change, raise your paddle with the red facing me</a:t>
            </a:r>
          </a:p>
          <a:p>
            <a:pPr marL="342900" indent="-342900">
              <a:buAutoNum type="arabicPeriod"/>
            </a:pPr>
            <a:r>
              <a:rPr lang="en-US"/>
              <a:t>If you are unsure (for whatever reason), do not lift your paddle</a:t>
            </a:r>
          </a:p>
        </p:txBody>
      </p:sp>
      <p:sp>
        <p:nvSpPr>
          <p:cNvPr id="5" name="TextBox 4">
            <a:extLst>
              <a:ext uri="{FF2B5EF4-FFF2-40B4-BE49-F238E27FC236}">
                <a16:creationId xmlns:a16="http://schemas.microsoft.com/office/drawing/2014/main" id="{6B489659-23A0-A9E6-4A71-D970DB6602C8}"/>
              </a:ext>
            </a:extLst>
          </p:cNvPr>
          <p:cNvSpPr txBox="1"/>
          <p:nvPr/>
        </p:nvSpPr>
        <p:spPr>
          <a:xfrm>
            <a:off x="535781" y="2833687"/>
            <a:ext cx="865584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Why are we doing this? </a:t>
            </a:r>
          </a:p>
        </p:txBody>
      </p:sp>
      <p:sp>
        <p:nvSpPr>
          <p:cNvPr id="6" name="TextBox 5">
            <a:extLst>
              <a:ext uri="{FF2B5EF4-FFF2-40B4-BE49-F238E27FC236}">
                <a16:creationId xmlns:a16="http://schemas.microsoft.com/office/drawing/2014/main" id="{51533C43-E124-DD39-FE25-ED7A069A665B}"/>
              </a:ext>
            </a:extLst>
          </p:cNvPr>
          <p:cNvSpPr txBox="1"/>
          <p:nvPr/>
        </p:nvSpPr>
        <p:spPr>
          <a:xfrm>
            <a:off x="833437" y="3286125"/>
            <a:ext cx="919162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a:t>This provides real time feedback on specific items in the short time that we have</a:t>
            </a:r>
          </a:p>
          <a:p>
            <a:pPr marL="342900" indent="-342900">
              <a:buAutoNum type="arabicPeriod"/>
            </a:pPr>
            <a:r>
              <a:rPr lang="en-US"/>
              <a:t>This will help us understand if we are explaining the concepts well. We can make adjustments for future meetings.  </a:t>
            </a:r>
          </a:p>
        </p:txBody>
      </p:sp>
      <p:sp>
        <p:nvSpPr>
          <p:cNvPr id="7" name="TextBox 6">
            <a:extLst>
              <a:ext uri="{FF2B5EF4-FFF2-40B4-BE49-F238E27FC236}">
                <a16:creationId xmlns:a16="http://schemas.microsoft.com/office/drawing/2014/main" id="{A2F5F482-606E-50E4-AFD2-6D49BBF3522E}"/>
              </a:ext>
            </a:extLst>
          </p:cNvPr>
          <p:cNvSpPr txBox="1"/>
          <p:nvPr/>
        </p:nvSpPr>
        <p:spPr>
          <a:xfrm>
            <a:off x="619125" y="4524375"/>
            <a:ext cx="865584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Are there other ways for me to provide feedback? </a:t>
            </a:r>
          </a:p>
        </p:txBody>
      </p:sp>
      <p:sp>
        <p:nvSpPr>
          <p:cNvPr id="8" name="TextBox 7">
            <a:extLst>
              <a:ext uri="{FF2B5EF4-FFF2-40B4-BE49-F238E27FC236}">
                <a16:creationId xmlns:a16="http://schemas.microsoft.com/office/drawing/2014/main" id="{E54EE28B-43D9-966D-1DB6-1DCF1CEA116B}"/>
              </a:ext>
            </a:extLst>
          </p:cNvPr>
          <p:cNvSpPr txBox="1"/>
          <p:nvPr/>
        </p:nvSpPr>
        <p:spPr>
          <a:xfrm>
            <a:off x="916781" y="4976812"/>
            <a:ext cx="919162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a:t>Yes! We have hard copy feedback forms, a comment form on our website, and you can leave a voicemail at (216) 420-8049. More info on this later.  </a:t>
            </a:r>
          </a:p>
        </p:txBody>
      </p:sp>
    </p:spTree>
    <p:extLst>
      <p:ext uri="{BB962C8B-B14F-4D97-AF65-F5344CB8AC3E}">
        <p14:creationId xmlns:p14="http://schemas.microsoft.com/office/powerpoint/2010/main" val="3326932847"/>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55F2D4-C20E-BEBC-1CCF-4449B0456A7E}"/>
              </a:ext>
            </a:extLst>
          </p:cNvPr>
          <p:cNvSpPr>
            <a:spLocks noGrp="1"/>
          </p:cNvSpPr>
          <p:nvPr>
            <p:ph type="title"/>
          </p:nvPr>
        </p:nvSpPr>
        <p:spPr>
          <a:xfrm>
            <a:off x="690364" y="567993"/>
            <a:ext cx="10240093" cy="800101"/>
          </a:xfrm>
        </p:spPr>
        <p:txBody>
          <a:bodyPr>
            <a:normAutofit/>
          </a:bodyPr>
          <a:lstStyle/>
          <a:p>
            <a:pPr marL="514350" indent="-514350">
              <a:buAutoNum type="arabicPeriod"/>
            </a:pPr>
            <a:r>
              <a:rPr lang="en-US" sz="2800">
                <a:solidFill>
                  <a:srgbClr val="F04F47"/>
                </a:solidFill>
                <a:latin typeface="Arial Black"/>
              </a:rPr>
              <a:t>Cumulative Impacts and Installation Permits</a:t>
            </a:r>
            <a:endParaRPr lang="en-US"/>
          </a:p>
        </p:txBody>
      </p:sp>
      <p:sp>
        <p:nvSpPr>
          <p:cNvPr id="4" name="Slide Number Placeholder 3">
            <a:extLst>
              <a:ext uri="{FF2B5EF4-FFF2-40B4-BE49-F238E27FC236}">
                <a16:creationId xmlns:a16="http://schemas.microsoft.com/office/drawing/2014/main" id="{C82CE1B8-1C92-D6D2-444B-652DB90E86D1}"/>
              </a:ext>
            </a:extLst>
          </p:cNvPr>
          <p:cNvSpPr>
            <a:spLocks noGrp="1"/>
          </p:cNvSpPr>
          <p:nvPr>
            <p:ph type="sldNum" sz="quarter" idx="10"/>
          </p:nvPr>
        </p:nvSpPr>
        <p:spPr/>
        <p:txBody>
          <a:bodyPr/>
          <a:lstStyle/>
          <a:p>
            <a:fld id="{48F63A3B-78C7-47BE-AE5E-E10140E04643}" type="slidenum">
              <a:rPr lang="en-US" smtClean="0"/>
              <a:pPr/>
              <a:t>18</a:t>
            </a:fld>
            <a:endParaRPr lang="en-US"/>
          </a:p>
        </p:txBody>
      </p:sp>
      <p:sp>
        <p:nvSpPr>
          <p:cNvPr id="5" name="TextBox 4"/>
          <p:cNvSpPr txBox="1"/>
          <p:nvPr/>
        </p:nvSpPr>
        <p:spPr>
          <a:xfrm>
            <a:off x="803542" y="3425394"/>
            <a:ext cx="7106487" cy="2031325"/>
          </a:xfrm>
          <a:prstGeom prst="rect">
            <a:avLst/>
          </a:prstGeom>
          <a:noFill/>
        </p:spPr>
        <p:txBody>
          <a:bodyPr wrap="square" lIns="91440" tIns="45720" rIns="91440" bIns="45720" rtlCol="0" anchor="t">
            <a:spAutoFit/>
          </a:bodyPr>
          <a:lstStyle/>
          <a:p>
            <a:pPr fontAlgn="base"/>
            <a:r>
              <a:rPr lang="en-US" b="1"/>
              <a:t>Why it matters </a:t>
            </a:r>
          </a:p>
          <a:p>
            <a:pPr marL="285750" indent="-285750" fontAlgn="base">
              <a:buFont typeface="Arial" panose="020B0604020202020204" pitchFamily="34" charset="0"/>
              <a:buChar char="•"/>
            </a:pPr>
            <a:r>
              <a:rPr lang="en-US"/>
              <a:t>Increased reporting requirement of CDAQ</a:t>
            </a:r>
          </a:p>
          <a:p>
            <a:pPr marL="285750" indent="-285750">
              <a:buFont typeface="Arial" panose="020B0604020202020204" pitchFamily="34" charset="0"/>
              <a:buChar char="•"/>
            </a:pPr>
            <a:r>
              <a:rPr lang="en-US"/>
              <a:t>Documents where there are health concerns in the City of Cleveland </a:t>
            </a:r>
          </a:p>
          <a:p>
            <a:pPr marL="285750" indent="-285750">
              <a:buFont typeface="Arial" panose="020B0604020202020204" pitchFamily="34" charset="0"/>
              <a:buChar char="•"/>
            </a:pPr>
            <a:r>
              <a:rPr lang="en-US"/>
              <a:t>Documents change in health throughout neighborhoods </a:t>
            </a:r>
          </a:p>
          <a:p>
            <a:pPr marL="285750" indent="-285750">
              <a:buFont typeface="Arial" panose="020B0604020202020204" pitchFamily="34" charset="0"/>
              <a:buChar char="•"/>
            </a:pPr>
            <a:r>
              <a:rPr lang="en-US"/>
              <a:t>Identifies census tracts that have additional requirements for facilities </a:t>
            </a:r>
          </a:p>
        </p:txBody>
      </p:sp>
      <p:sp>
        <p:nvSpPr>
          <p:cNvPr id="7" name="TextBox 6"/>
          <p:cNvSpPr txBox="1"/>
          <p:nvPr/>
        </p:nvSpPr>
        <p:spPr>
          <a:xfrm>
            <a:off x="803542" y="1692910"/>
            <a:ext cx="10235666" cy="1477328"/>
          </a:xfrm>
          <a:prstGeom prst="rect">
            <a:avLst/>
          </a:prstGeom>
          <a:noFill/>
        </p:spPr>
        <p:txBody>
          <a:bodyPr wrap="square" lIns="91440" tIns="45720" rIns="91440" bIns="45720" rtlCol="0" anchor="t">
            <a:spAutoFit/>
          </a:bodyPr>
          <a:lstStyle/>
          <a:p>
            <a:pPr fontAlgn="base"/>
            <a:r>
              <a:rPr lang="en-US" b="1"/>
              <a:t>Proposed Rule (New) </a:t>
            </a:r>
          </a:p>
          <a:p>
            <a:pPr marL="285750" indent="-285750">
              <a:buFont typeface="Arial" panose="020B0604020202020204" pitchFamily="34" charset="0"/>
              <a:buChar char="•"/>
            </a:pPr>
            <a:r>
              <a:rPr lang="en-US"/>
              <a:t>Every 5-years CDAQ will produce a health impact report documenting areas in Cleveland with the highest cumulative impact scores and relative health information </a:t>
            </a:r>
          </a:p>
          <a:p>
            <a:pPr marL="285750" indent="-285750">
              <a:buFont typeface="Arial" panose="020B0604020202020204" pitchFamily="34" charset="0"/>
              <a:buChar char="•"/>
            </a:pPr>
            <a:r>
              <a:rPr lang="en-US"/>
              <a:t>The cumulative impact score will be a relative system from 1 to 10 (10 has the heaviest impacts) </a:t>
            </a:r>
          </a:p>
          <a:p>
            <a:endParaRPr lang="en-US"/>
          </a:p>
        </p:txBody>
      </p:sp>
      <p:sp>
        <p:nvSpPr>
          <p:cNvPr id="6" name="TextBox 5"/>
          <p:cNvSpPr txBox="1"/>
          <p:nvPr/>
        </p:nvSpPr>
        <p:spPr>
          <a:xfrm>
            <a:off x="690198" y="6075796"/>
            <a:ext cx="8379099" cy="369332"/>
          </a:xfrm>
          <a:prstGeom prst="rect">
            <a:avLst/>
          </a:prstGeom>
          <a:noFill/>
        </p:spPr>
        <p:txBody>
          <a:bodyPr wrap="square" lIns="91440" tIns="45720" rIns="91440" bIns="45720" rtlCol="0" anchor="t">
            <a:spAutoFit/>
          </a:bodyPr>
          <a:lstStyle/>
          <a:p>
            <a:r>
              <a:rPr lang="en-US" b="1"/>
              <a:t>Draft Code Section: §257.01 Installation and Modification Permits  </a:t>
            </a:r>
          </a:p>
        </p:txBody>
      </p:sp>
      <p:pic>
        <p:nvPicPr>
          <p:cNvPr id="2" name="Picture 1">
            <a:extLst>
              <a:ext uri="{FF2B5EF4-FFF2-40B4-BE49-F238E27FC236}">
                <a16:creationId xmlns:a16="http://schemas.microsoft.com/office/drawing/2014/main" id="{5DA9CE03-D314-38E0-8009-5C8DB4A837C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101501" y="3231068"/>
            <a:ext cx="1458698" cy="1794604"/>
          </a:xfrm>
          <a:prstGeom prst="rect">
            <a:avLst/>
          </a:prstGeom>
        </p:spPr>
      </p:pic>
      <p:sp>
        <p:nvSpPr>
          <p:cNvPr id="8" name="TextBox 7">
            <a:extLst>
              <a:ext uri="{FF2B5EF4-FFF2-40B4-BE49-F238E27FC236}">
                <a16:creationId xmlns:a16="http://schemas.microsoft.com/office/drawing/2014/main" id="{A661F8ED-EBC8-F32D-C2BC-A3A02154A436}"/>
              </a:ext>
            </a:extLst>
          </p:cNvPr>
          <p:cNvSpPr txBox="1"/>
          <p:nvPr/>
        </p:nvSpPr>
        <p:spPr>
          <a:xfrm>
            <a:off x="8101057" y="4931536"/>
            <a:ext cx="1459587" cy="160925"/>
          </a:xfrm>
          <a:prstGeom prst="rect">
            <a:avLst/>
          </a:prstGeom>
        </p:spPr>
        <p:txBody>
          <a:bodyPr>
            <a:normAutofit fontScale="25000" lnSpcReduction="20000"/>
          </a:bodyPr>
          <a:lstStyle/>
          <a:p>
            <a:r>
              <a:rPr lang="en-US"/>
              <a:t>ThePhoto by PhotoAuthor is licensed under CCYYSA.</a:t>
            </a:r>
          </a:p>
        </p:txBody>
      </p:sp>
    </p:spTree>
    <p:extLst>
      <p:ext uri="{BB962C8B-B14F-4D97-AF65-F5344CB8AC3E}">
        <p14:creationId xmlns:p14="http://schemas.microsoft.com/office/powerpoint/2010/main" val="1343624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55F2D4-C20E-BEBC-1CCF-4449B0456A7E}"/>
              </a:ext>
            </a:extLst>
          </p:cNvPr>
          <p:cNvSpPr>
            <a:spLocks noGrp="1"/>
          </p:cNvSpPr>
          <p:nvPr>
            <p:ph type="title"/>
          </p:nvPr>
        </p:nvSpPr>
        <p:spPr>
          <a:xfrm>
            <a:off x="690364" y="567993"/>
            <a:ext cx="10240093" cy="800101"/>
          </a:xfrm>
        </p:spPr>
        <p:txBody>
          <a:bodyPr>
            <a:normAutofit/>
          </a:bodyPr>
          <a:lstStyle/>
          <a:p>
            <a:r>
              <a:rPr lang="en-US" sz="2800">
                <a:solidFill>
                  <a:srgbClr val="F04F47"/>
                </a:solidFill>
                <a:latin typeface="Arial Black"/>
              </a:rPr>
              <a:t>2. Installation and Modification Permits</a:t>
            </a:r>
          </a:p>
        </p:txBody>
      </p:sp>
      <p:sp>
        <p:nvSpPr>
          <p:cNvPr id="4" name="Slide Number Placeholder 3">
            <a:extLst>
              <a:ext uri="{FF2B5EF4-FFF2-40B4-BE49-F238E27FC236}">
                <a16:creationId xmlns:a16="http://schemas.microsoft.com/office/drawing/2014/main" id="{C82CE1B8-1C92-D6D2-444B-652DB90E86D1}"/>
              </a:ext>
            </a:extLst>
          </p:cNvPr>
          <p:cNvSpPr>
            <a:spLocks noGrp="1"/>
          </p:cNvSpPr>
          <p:nvPr>
            <p:ph type="sldNum" sz="quarter" idx="10"/>
          </p:nvPr>
        </p:nvSpPr>
        <p:spPr/>
        <p:txBody>
          <a:bodyPr/>
          <a:lstStyle/>
          <a:p>
            <a:fld id="{48F63A3B-78C7-47BE-AE5E-E10140E04643}" type="slidenum">
              <a:rPr lang="en-US" smtClean="0"/>
              <a:pPr/>
              <a:t>19</a:t>
            </a:fld>
            <a:endParaRPr lang="en-US"/>
          </a:p>
        </p:txBody>
      </p:sp>
      <p:sp>
        <p:nvSpPr>
          <p:cNvPr id="5" name="TextBox 4"/>
          <p:cNvSpPr txBox="1"/>
          <p:nvPr/>
        </p:nvSpPr>
        <p:spPr>
          <a:xfrm>
            <a:off x="772227" y="3341888"/>
            <a:ext cx="5707747" cy="2585323"/>
          </a:xfrm>
          <a:prstGeom prst="rect">
            <a:avLst/>
          </a:prstGeom>
          <a:noFill/>
        </p:spPr>
        <p:txBody>
          <a:bodyPr wrap="square" lIns="91440" tIns="45720" rIns="91440" bIns="45720" rtlCol="0" anchor="t">
            <a:spAutoFit/>
          </a:bodyPr>
          <a:lstStyle/>
          <a:p>
            <a:pPr fontAlgn="base"/>
            <a:r>
              <a:rPr lang="en-US" b="1"/>
              <a:t>Why it matters </a:t>
            </a:r>
          </a:p>
          <a:p>
            <a:pPr marL="285750" indent="-285750" fontAlgn="base">
              <a:buFont typeface="Arial" panose="020B0604020202020204" pitchFamily="34" charset="0"/>
              <a:buChar char="•"/>
            </a:pPr>
            <a:r>
              <a:rPr lang="en-US"/>
              <a:t>This provides a more detailed understanding of neighborhood air pollution in vulnerable communities</a:t>
            </a:r>
          </a:p>
          <a:p>
            <a:pPr marL="285750" indent="-285750">
              <a:buFont typeface="Arial" panose="020B0604020202020204" pitchFamily="34" charset="0"/>
              <a:buChar char="•"/>
            </a:pPr>
            <a:r>
              <a:rPr lang="en-US"/>
              <a:t>This information helps to craft neighborhood specific pollution reduction strategies </a:t>
            </a:r>
          </a:p>
          <a:p>
            <a:pPr marL="285750" indent="-285750">
              <a:buFont typeface="Arial" panose="020B0604020202020204" pitchFamily="34" charset="0"/>
              <a:buChar char="•"/>
            </a:pPr>
            <a:r>
              <a:rPr lang="en-US"/>
              <a:t>Greater transparency on industry operations with community members </a:t>
            </a:r>
          </a:p>
          <a:p>
            <a:pPr marL="285750" indent="-285750">
              <a:buFont typeface="Arial" panose="020B0604020202020204" pitchFamily="34" charset="0"/>
              <a:buChar char="•"/>
            </a:pPr>
            <a:endParaRPr lang="en-US"/>
          </a:p>
        </p:txBody>
      </p:sp>
      <p:sp>
        <p:nvSpPr>
          <p:cNvPr id="7" name="TextBox 6"/>
          <p:cNvSpPr txBox="1"/>
          <p:nvPr/>
        </p:nvSpPr>
        <p:spPr>
          <a:xfrm>
            <a:off x="772227" y="1630280"/>
            <a:ext cx="10235666" cy="1477328"/>
          </a:xfrm>
          <a:prstGeom prst="rect">
            <a:avLst/>
          </a:prstGeom>
          <a:noFill/>
        </p:spPr>
        <p:txBody>
          <a:bodyPr wrap="square" lIns="91440" tIns="45720" rIns="91440" bIns="45720" rtlCol="0" anchor="t">
            <a:spAutoFit/>
          </a:bodyPr>
          <a:lstStyle/>
          <a:p>
            <a:pPr fontAlgn="base"/>
            <a:r>
              <a:rPr lang="en-US" b="1"/>
              <a:t>Proposed Rule (New) </a:t>
            </a:r>
          </a:p>
          <a:p>
            <a:pPr marL="285750" indent="-285750">
              <a:buFont typeface="Arial"/>
              <a:buChar char="•"/>
            </a:pPr>
            <a:r>
              <a:rPr lang="en-US"/>
              <a:t>Facilities located in neighborhoods with CI scores of 8-10 will be required to submit additional information with their permit applications.  The additional information will include vehicle traffic.  </a:t>
            </a:r>
          </a:p>
          <a:p>
            <a:pPr marL="285750" indent="-285750">
              <a:buFont typeface="Arial"/>
              <a:buChar char="•"/>
            </a:pPr>
            <a:r>
              <a:rPr lang="en-US"/>
              <a:t>These forms will be publicly available.  </a:t>
            </a:r>
          </a:p>
          <a:p>
            <a:endParaRPr lang="en-US"/>
          </a:p>
        </p:txBody>
      </p:sp>
      <p:sp>
        <p:nvSpPr>
          <p:cNvPr id="6" name="TextBox 5"/>
          <p:cNvSpPr txBox="1"/>
          <p:nvPr/>
        </p:nvSpPr>
        <p:spPr>
          <a:xfrm>
            <a:off x="690198" y="6075796"/>
            <a:ext cx="7930250" cy="369332"/>
          </a:xfrm>
          <a:prstGeom prst="rect">
            <a:avLst/>
          </a:prstGeom>
          <a:noFill/>
        </p:spPr>
        <p:txBody>
          <a:bodyPr wrap="square" lIns="91440" tIns="45720" rIns="91440" bIns="45720" rtlCol="0" anchor="t">
            <a:spAutoFit/>
          </a:bodyPr>
          <a:lstStyle/>
          <a:p>
            <a:r>
              <a:rPr lang="en-US" b="1"/>
              <a:t>Draft Code Section: §257.01 Installation and Modification Permits  </a:t>
            </a:r>
          </a:p>
        </p:txBody>
      </p:sp>
      <p:pic>
        <p:nvPicPr>
          <p:cNvPr id="2" name="Picture 1">
            <a:extLst>
              <a:ext uri="{FF2B5EF4-FFF2-40B4-BE49-F238E27FC236}">
                <a16:creationId xmlns:a16="http://schemas.microsoft.com/office/drawing/2014/main" id="{B47E3237-EC28-7D29-51A1-40C1B982555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676559" y="2869123"/>
            <a:ext cx="2972469" cy="1975700"/>
          </a:xfrm>
          <a:prstGeom prst="rect">
            <a:avLst/>
          </a:prstGeom>
        </p:spPr>
      </p:pic>
      <p:sp>
        <p:nvSpPr>
          <p:cNvPr id="8" name="TextBox 7">
            <a:extLst>
              <a:ext uri="{FF2B5EF4-FFF2-40B4-BE49-F238E27FC236}">
                <a16:creationId xmlns:a16="http://schemas.microsoft.com/office/drawing/2014/main" id="{999919E3-7266-45B4-149B-DDC9EA9BE856}"/>
              </a:ext>
            </a:extLst>
          </p:cNvPr>
          <p:cNvSpPr txBox="1"/>
          <p:nvPr/>
        </p:nvSpPr>
        <p:spPr>
          <a:xfrm>
            <a:off x="6676286" y="4918097"/>
            <a:ext cx="2565923" cy="119172"/>
          </a:xfrm>
          <a:prstGeom prst="rect">
            <a:avLst/>
          </a:prstGeom>
        </p:spPr>
        <p:txBody>
          <a:bodyPr>
            <a:normAutofit fontScale="25000" lnSpcReduction="20000"/>
          </a:bodyPr>
          <a:lstStyle/>
          <a:p>
            <a:r>
              <a:rPr lang="en-US"/>
              <a:t>ThePhoto by PhotoAuthor is licensed under CCYYSA.</a:t>
            </a:r>
          </a:p>
        </p:txBody>
      </p:sp>
    </p:spTree>
    <p:extLst>
      <p:ext uri="{BB962C8B-B14F-4D97-AF65-F5344CB8AC3E}">
        <p14:creationId xmlns:p14="http://schemas.microsoft.com/office/powerpoint/2010/main" val="3538330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90513DC-4DA7-4DB7-D396-E2C72C256374}"/>
              </a:ext>
            </a:extLst>
          </p:cNvPr>
          <p:cNvSpPr>
            <a:spLocks noGrp="1"/>
          </p:cNvSpPr>
          <p:nvPr>
            <p:ph type="title"/>
          </p:nvPr>
        </p:nvSpPr>
        <p:spPr>
          <a:xfrm>
            <a:off x="429710" y="788840"/>
            <a:ext cx="8667201" cy="1100160"/>
          </a:xfrm>
        </p:spPr>
        <p:txBody>
          <a:bodyPr/>
          <a:lstStyle/>
          <a:p>
            <a:r>
              <a:rPr lang="en-US" sz="2800">
                <a:latin typeface="Calibri"/>
                <a:ea typeface="Calibri"/>
                <a:cs typeface="Calibri"/>
              </a:rPr>
              <a:t>Use the tools at the top of the Teams window to interact</a:t>
            </a:r>
          </a:p>
        </p:txBody>
      </p:sp>
      <p:grpSp>
        <p:nvGrpSpPr>
          <p:cNvPr id="7" name="Group 6">
            <a:extLst>
              <a:ext uri="{FF2B5EF4-FFF2-40B4-BE49-F238E27FC236}">
                <a16:creationId xmlns:a16="http://schemas.microsoft.com/office/drawing/2014/main" id="{8773A845-3C84-8A7A-D198-1FB2A5613887}"/>
              </a:ext>
            </a:extLst>
          </p:cNvPr>
          <p:cNvGrpSpPr/>
          <p:nvPr/>
        </p:nvGrpSpPr>
        <p:grpSpPr>
          <a:xfrm>
            <a:off x="1534026" y="2872149"/>
            <a:ext cx="8459765" cy="752200"/>
            <a:chOff x="1534026" y="2872149"/>
            <a:chExt cx="8459765" cy="752200"/>
          </a:xfrm>
        </p:grpSpPr>
        <p:pic>
          <p:nvPicPr>
            <p:cNvPr id="4" name="Picture 3">
              <a:extLst>
                <a:ext uri="{FF2B5EF4-FFF2-40B4-BE49-F238E27FC236}">
                  <a16:creationId xmlns:a16="http://schemas.microsoft.com/office/drawing/2014/main" id="{3C7B6EAF-71AB-0874-CDFB-F62798D1B5C3}"/>
                </a:ext>
              </a:extLst>
            </p:cNvPr>
            <p:cNvPicPr>
              <a:picLocks noChangeAspect="1"/>
            </p:cNvPicPr>
            <p:nvPr/>
          </p:nvPicPr>
          <p:blipFill>
            <a:blip r:embed="rId2"/>
            <a:stretch>
              <a:fillRect/>
            </a:stretch>
          </p:blipFill>
          <p:spPr>
            <a:xfrm>
              <a:off x="1534026" y="2930271"/>
              <a:ext cx="8459765" cy="635956"/>
            </a:xfrm>
            <a:prstGeom prst="rect">
              <a:avLst/>
            </a:prstGeom>
            <a:ln>
              <a:solidFill>
                <a:schemeClr val="tx1"/>
              </a:solidFill>
            </a:ln>
          </p:spPr>
        </p:pic>
        <p:sp>
          <p:nvSpPr>
            <p:cNvPr id="2" name="Oval 1"/>
            <p:cNvSpPr/>
            <p:nvPr/>
          </p:nvSpPr>
          <p:spPr>
            <a:xfrm>
              <a:off x="3798916" y="2872150"/>
              <a:ext cx="748146" cy="75219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571404" y="2872149"/>
              <a:ext cx="748146" cy="75219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1534026" y="4422831"/>
            <a:ext cx="8581505" cy="369332"/>
          </a:xfrm>
          <a:prstGeom prst="rect">
            <a:avLst/>
          </a:prstGeom>
        </p:spPr>
        <p:txBody>
          <a:bodyPr wrap="square">
            <a:spAutoFit/>
          </a:bodyPr>
          <a:lstStyle/>
          <a:p>
            <a:r>
              <a:rPr lang="en-US">
                <a:latin typeface="Calibri"/>
                <a:cs typeface="Calibri"/>
              </a:rPr>
              <a:t>Raise your hand to let us know you have a question, or type your question into the chat!</a:t>
            </a:r>
            <a:endParaRPr lang="en-US">
              <a:cs typeface="Calibri"/>
            </a:endParaRPr>
          </a:p>
        </p:txBody>
      </p:sp>
    </p:spTree>
    <p:extLst>
      <p:ext uri="{BB962C8B-B14F-4D97-AF65-F5344CB8AC3E}">
        <p14:creationId xmlns:p14="http://schemas.microsoft.com/office/powerpoint/2010/main" val="981885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55F2D4-C20E-BEBC-1CCF-4449B0456A7E}"/>
              </a:ext>
            </a:extLst>
          </p:cNvPr>
          <p:cNvSpPr>
            <a:spLocks noGrp="1"/>
          </p:cNvSpPr>
          <p:nvPr>
            <p:ph type="title"/>
          </p:nvPr>
        </p:nvSpPr>
        <p:spPr>
          <a:xfrm>
            <a:off x="690364" y="567993"/>
            <a:ext cx="10240093" cy="800101"/>
          </a:xfrm>
        </p:spPr>
        <p:txBody>
          <a:bodyPr>
            <a:normAutofit/>
          </a:bodyPr>
          <a:lstStyle/>
          <a:p>
            <a:r>
              <a:rPr lang="en-US" sz="2800">
                <a:solidFill>
                  <a:srgbClr val="F04F47"/>
                </a:solidFill>
                <a:latin typeface="Arial Black"/>
              </a:rPr>
              <a:t>3. Health Impact Assessments </a:t>
            </a:r>
          </a:p>
        </p:txBody>
      </p:sp>
      <p:sp>
        <p:nvSpPr>
          <p:cNvPr id="4" name="Slide Number Placeholder 3">
            <a:extLst>
              <a:ext uri="{FF2B5EF4-FFF2-40B4-BE49-F238E27FC236}">
                <a16:creationId xmlns:a16="http://schemas.microsoft.com/office/drawing/2014/main" id="{C82CE1B8-1C92-D6D2-444B-652DB90E86D1}"/>
              </a:ext>
            </a:extLst>
          </p:cNvPr>
          <p:cNvSpPr>
            <a:spLocks noGrp="1"/>
          </p:cNvSpPr>
          <p:nvPr>
            <p:ph type="sldNum" sz="quarter" idx="10"/>
          </p:nvPr>
        </p:nvSpPr>
        <p:spPr/>
        <p:txBody>
          <a:bodyPr/>
          <a:lstStyle/>
          <a:p>
            <a:fld id="{48F63A3B-78C7-47BE-AE5E-E10140E04643}" type="slidenum">
              <a:rPr lang="en-US" smtClean="0"/>
              <a:pPr/>
              <a:t>20</a:t>
            </a:fld>
            <a:endParaRPr lang="en-US"/>
          </a:p>
        </p:txBody>
      </p:sp>
      <p:sp>
        <p:nvSpPr>
          <p:cNvPr id="5" name="TextBox 4"/>
          <p:cNvSpPr txBox="1"/>
          <p:nvPr/>
        </p:nvSpPr>
        <p:spPr>
          <a:xfrm>
            <a:off x="761789" y="3934686"/>
            <a:ext cx="8745309" cy="2308324"/>
          </a:xfrm>
          <a:prstGeom prst="rect">
            <a:avLst/>
          </a:prstGeom>
          <a:noFill/>
        </p:spPr>
        <p:txBody>
          <a:bodyPr wrap="square" lIns="91440" tIns="45720" rIns="91440" bIns="45720" rtlCol="0" anchor="t">
            <a:spAutoFit/>
          </a:bodyPr>
          <a:lstStyle/>
          <a:p>
            <a:pPr fontAlgn="base"/>
            <a:r>
              <a:rPr lang="en-US" b="1"/>
              <a:t>Why it matters </a:t>
            </a:r>
          </a:p>
          <a:p>
            <a:pPr marL="285750" indent="-285750" fontAlgn="base">
              <a:buFont typeface="Arial" panose="020B0604020202020204" pitchFamily="34" charset="0"/>
              <a:buChar char="•"/>
            </a:pPr>
            <a:r>
              <a:rPr lang="en-US"/>
              <a:t>Synthetic minors, FEPTIOs, and Title V facilities are the larger emitting facilities. Community members will be engaged in any potential changes and the health impact assessment will identify where they may be adverse affects on the community.</a:t>
            </a:r>
          </a:p>
          <a:p>
            <a:pPr marL="285750" indent="-285750">
              <a:buFont typeface="Arial" panose="020B0604020202020204" pitchFamily="34" charset="0"/>
              <a:buChar char="•"/>
            </a:pPr>
            <a:r>
              <a:rPr lang="en-US"/>
              <a:t>Community members will be engaged in the process and a part of strategies to reduce the impact </a:t>
            </a:r>
          </a:p>
          <a:p>
            <a:pPr marL="285750" indent="-285750">
              <a:buFont typeface="Arial" panose="020B0604020202020204" pitchFamily="34" charset="0"/>
              <a:buChar char="•"/>
            </a:pPr>
            <a:endParaRPr lang="en-US"/>
          </a:p>
        </p:txBody>
      </p:sp>
      <p:sp>
        <p:nvSpPr>
          <p:cNvPr id="7" name="TextBox 6"/>
          <p:cNvSpPr txBox="1"/>
          <p:nvPr/>
        </p:nvSpPr>
        <p:spPr>
          <a:xfrm>
            <a:off x="761789" y="1452828"/>
            <a:ext cx="6676187" cy="2585323"/>
          </a:xfrm>
          <a:prstGeom prst="rect">
            <a:avLst/>
          </a:prstGeom>
          <a:noFill/>
        </p:spPr>
        <p:txBody>
          <a:bodyPr wrap="square" lIns="91440" tIns="45720" rIns="91440" bIns="45720" rtlCol="0" anchor="t">
            <a:spAutoFit/>
          </a:bodyPr>
          <a:lstStyle/>
          <a:p>
            <a:pPr fontAlgn="base"/>
            <a:r>
              <a:rPr lang="en-US" b="1"/>
              <a:t>Proposed Rule (New) </a:t>
            </a:r>
          </a:p>
          <a:p>
            <a:pPr marL="285750" indent="-285750">
              <a:buFont typeface="Arial"/>
              <a:buChar char="•"/>
            </a:pPr>
            <a:r>
              <a:rPr lang="en-US"/>
              <a:t>Facilities located in neighborhoods with CI scores of 10 AND that meet the criteria for </a:t>
            </a:r>
            <a:r>
              <a:rPr lang="en-US" b="1"/>
              <a:t>synthetic minor, FEPTIO, and Title V</a:t>
            </a:r>
            <a:r>
              <a:rPr lang="en-US"/>
              <a:t> status will be required to submit a Health Impact Assessment for all new and modified sources.  </a:t>
            </a:r>
          </a:p>
          <a:p>
            <a:pPr marL="285750" indent="-285750">
              <a:buFont typeface="Arial"/>
              <a:buChar char="•"/>
            </a:pPr>
            <a:r>
              <a:rPr lang="en-US"/>
              <a:t>The Health Impact Assessment must include a comprehensive community engagement plan and appropriate air modeling of pollutants</a:t>
            </a:r>
          </a:p>
          <a:p>
            <a:endParaRPr lang="en-US"/>
          </a:p>
        </p:txBody>
      </p:sp>
      <p:sp>
        <p:nvSpPr>
          <p:cNvPr id="6" name="TextBox 5"/>
          <p:cNvSpPr txBox="1"/>
          <p:nvPr/>
        </p:nvSpPr>
        <p:spPr>
          <a:xfrm>
            <a:off x="690198" y="6054920"/>
            <a:ext cx="8191209" cy="369332"/>
          </a:xfrm>
          <a:prstGeom prst="rect">
            <a:avLst/>
          </a:prstGeom>
          <a:noFill/>
        </p:spPr>
        <p:txBody>
          <a:bodyPr wrap="square" lIns="91440" tIns="45720" rIns="91440" bIns="45720" rtlCol="0" anchor="t">
            <a:spAutoFit/>
          </a:bodyPr>
          <a:lstStyle/>
          <a:p>
            <a:r>
              <a:rPr lang="en-US" b="1"/>
              <a:t>Draft Code Section: §257.01 Installation and Modification Permits  </a:t>
            </a:r>
          </a:p>
        </p:txBody>
      </p:sp>
      <p:pic>
        <p:nvPicPr>
          <p:cNvPr id="9" name="Picture 8" descr="Children in crowns laughing">
            <a:extLst>
              <a:ext uri="{FF2B5EF4-FFF2-40B4-BE49-F238E27FC236}">
                <a16:creationId xmlns:a16="http://schemas.microsoft.com/office/drawing/2014/main" id="{9222E244-4C21-416E-EBBF-D1C2F88DED07}"/>
              </a:ext>
            </a:extLst>
          </p:cNvPr>
          <p:cNvPicPr>
            <a:picLocks noChangeAspect="1"/>
          </p:cNvPicPr>
          <p:nvPr/>
        </p:nvPicPr>
        <p:blipFill>
          <a:blip r:embed="rId3"/>
          <a:stretch>
            <a:fillRect/>
          </a:stretch>
        </p:blipFill>
        <p:spPr>
          <a:xfrm>
            <a:off x="8131478" y="1456386"/>
            <a:ext cx="2755726" cy="1867996"/>
          </a:xfrm>
          <a:prstGeom prst="rect">
            <a:avLst/>
          </a:prstGeom>
        </p:spPr>
      </p:pic>
    </p:spTree>
    <p:extLst>
      <p:ext uri="{BB962C8B-B14F-4D97-AF65-F5344CB8AC3E}">
        <p14:creationId xmlns:p14="http://schemas.microsoft.com/office/powerpoint/2010/main" val="1288361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55F2D4-C20E-BEBC-1CCF-4449B0456A7E}"/>
              </a:ext>
            </a:extLst>
          </p:cNvPr>
          <p:cNvSpPr>
            <a:spLocks noGrp="1"/>
          </p:cNvSpPr>
          <p:nvPr>
            <p:ph type="title"/>
          </p:nvPr>
        </p:nvSpPr>
        <p:spPr>
          <a:xfrm>
            <a:off x="690364" y="567993"/>
            <a:ext cx="10240093" cy="800101"/>
          </a:xfrm>
        </p:spPr>
        <p:txBody>
          <a:bodyPr>
            <a:normAutofit/>
          </a:bodyPr>
          <a:lstStyle/>
          <a:p>
            <a:r>
              <a:rPr lang="en-US" sz="2800">
                <a:solidFill>
                  <a:srgbClr val="F04F47"/>
                </a:solidFill>
                <a:latin typeface="Arial Black"/>
              </a:rPr>
              <a:t>4. Installation and Operation Fees </a:t>
            </a:r>
          </a:p>
        </p:txBody>
      </p:sp>
      <p:sp>
        <p:nvSpPr>
          <p:cNvPr id="4" name="Slide Number Placeholder 3">
            <a:extLst>
              <a:ext uri="{FF2B5EF4-FFF2-40B4-BE49-F238E27FC236}">
                <a16:creationId xmlns:a16="http://schemas.microsoft.com/office/drawing/2014/main" id="{C82CE1B8-1C92-D6D2-444B-652DB90E86D1}"/>
              </a:ext>
            </a:extLst>
          </p:cNvPr>
          <p:cNvSpPr>
            <a:spLocks noGrp="1"/>
          </p:cNvSpPr>
          <p:nvPr>
            <p:ph type="sldNum" sz="quarter" idx="10"/>
          </p:nvPr>
        </p:nvSpPr>
        <p:spPr/>
        <p:txBody>
          <a:bodyPr/>
          <a:lstStyle/>
          <a:p>
            <a:fld id="{48F63A3B-78C7-47BE-AE5E-E10140E04643}" type="slidenum">
              <a:rPr lang="en-US" smtClean="0"/>
              <a:pPr/>
              <a:t>21</a:t>
            </a:fld>
            <a:endParaRPr lang="en-US"/>
          </a:p>
        </p:txBody>
      </p:sp>
      <p:sp>
        <p:nvSpPr>
          <p:cNvPr id="5" name="TextBox 4"/>
          <p:cNvSpPr txBox="1"/>
          <p:nvPr/>
        </p:nvSpPr>
        <p:spPr>
          <a:xfrm>
            <a:off x="688720" y="4393974"/>
            <a:ext cx="9413363" cy="1477328"/>
          </a:xfrm>
          <a:prstGeom prst="rect">
            <a:avLst/>
          </a:prstGeom>
          <a:noFill/>
        </p:spPr>
        <p:txBody>
          <a:bodyPr wrap="square" lIns="91440" tIns="45720" rIns="91440" bIns="45720" rtlCol="0" anchor="t">
            <a:spAutoFit/>
          </a:bodyPr>
          <a:lstStyle/>
          <a:p>
            <a:pPr fontAlgn="base"/>
            <a:r>
              <a:rPr lang="en-US" b="1"/>
              <a:t>Why it matters </a:t>
            </a:r>
          </a:p>
          <a:p>
            <a:pPr marL="285750" indent="-285750" fontAlgn="base">
              <a:buFont typeface="Arial" panose="020B0604020202020204" pitchFamily="34" charset="0"/>
              <a:buChar char="•"/>
            </a:pPr>
            <a:r>
              <a:rPr lang="en-US"/>
              <a:t>Facilities will be impacted by the revised fee structures. </a:t>
            </a:r>
          </a:p>
          <a:p>
            <a:pPr marL="285750" indent="-285750">
              <a:buFont typeface="Arial" panose="020B0604020202020204" pitchFamily="34" charset="0"/>
              <a:buChar char="•"/>
            </a:pPr>
            <a:r>
              <a:rPr lang="en-US"/>
              <a:t>The collected fees will be used for projects that reduce the impact on air pollution in communities (more information on a later slide)</a:t>
            </a:r>
          </a:p>
          <a:p>
            <a:pPr marL="285750" indent="-285750">
              <a:buFont typeface="Arial" panose="020B0604020202020204" pitchFamily="34" charset="0"/>
              <a:buChar char="•"/>
            </a:pPr>
            <a:endParaRPr lang="en-US"/>
          </a:p>
        </p:txBody>
      </p:sp>
      <p:sp>
        <p:nvSpPr>
          <p:cNvPr id="7" name="TextBox 6"/>
          <p:cNvSpPr txBox="1"/>
          <p:nvPr/>
        </p:nvSpPr>
        <p:spPr>
          <a:xfrm>
            <a:off x="688720" y="1598965"/>
            <a:ext cx="6655310" cy="3118445"/>
          </a:xfrm>
          <a:prstGeom prst="rect">
            <a:avLst/>
          </a:prstGeom>
          <a:noFill/>
        </p:spPr>
        <p:txBody>
          <a:bodyPr wrap="square" lIns="91440" tIns="45720" rIns="91440" bIns="45720" rtlCol="0" anchor="t">
            <a:spAutoFit/>
          </a:bodyPr>
          <a:lstStyle/>
          <a:p>
            <a:pPr fontAlgn="base"/>
            <a:r>
              <a:rPr lang="en-US" b="1"/>
              <a:t>Proposed Rule (New) </a:t>
            </a:r>
          </a:p>
          <a:p>
            <a:pPr marL="285750" indent="-285750">
              <a:buFont typeface="Arial"/>
              <a:buChar char="•"/>
            </a:pPr>
            <a:r>
              <a:rPr lang="en-US"/>
              <a:t>Installation Fees: CDAQ is currently authorized to invoice for double the operation fee.  We are finalizing the installation fee changes and welcome input on how this fee should be assessed. </a:t>
            </a:r>
          </a:p>
          <a:p>
            <a:pPr marL="285750" indent="-285750">
              <a:buFont typeface="Arial"/>
              <a:buChar char="•"/>
            </a:pPr>
            <a:r>
              <a:rPr lang="en-US"/>
              <a:t>Operation Fees: Operational fees are increasing.  They have not been revised 2003. </a:t>
            </a:r>
            <a:endParaRPr lang="en-US">
              <a:highlight>
                <a:srgbClr val="FFFF00"/>
              </a:highlight>
            </a:endParaRPr>
          </a:p>
          <a:p>
            <a:pPr marL="285750" indent="-285750">
              <a:buFont typeface="Arial"/>
              <a:buChar char="•"/>
            </a:pPr>
            <a:r>
              <a:rPr lang="en-US"/>
              <a:t>Collected Fees will fund emission reduction and air pollution mitigation activities </a:t>
            </a:r>
            <a:endParaRPr lang="en-US">
              <a:highlight>
                <a:srgbClr val="FFFF00"/>
              </a:highlight>
            </a:endParaRPr>
          </a:p>
          <a:p>
            <a:pPr marL="285750" indent="-285750">
              <a:buFont typeface="Arial"/>
              <a:buChar char="•"/>
            </a:pPr>
            <a:endParaRPr lang="en-US">
              <a:highlight>
                <a:srgbClr val="FFFF00"/>
              </a:highlight>
            </a:endParaRPr>
          </a:p>
          <a:p>
            <a:endParaRPr lang="en-US"/>
          </a:p>
        </p:txBody>
      </p:sp>
      <p:sp>
        <p:nvSpPr>
          <p:cNvPr id="6" name="TextBox 5"/>
          <p:cNvSpPr txBox="1"/>
          <p:nvPr/>
        </p:nvSpPr>
        <p:spPr>
          <a:xfrm>
            <a:off x="690198" y="6075796"/>
            <a:ext cx="7909373" cy="369332"/>
          </a:xfrm>
          <a:prstGeom prst="rect">
            <a:avLst/>
          </a:prstGeom>
          <a:noFill/>
        </p:spPr>
        <p:txBody>
          <a:bodyPr wrap="square" lIns="91440" tIns="45720" rIns="91440" bIns="45720" rtlCol="0" anchor="t">
            <a:spAutoFit/>
          </a:bodyPr>
          <a:lstStyle/>
          <a:p>
            <a:r>
              <a:rPr lang="en-US" b="1"/>
              <a:t>Draft Code Section: §257.01 Installation and Modification Permits  </a:t>
            </a:r>
          </a:p>
        </p:txBody>
      </p:sp>
      <p:pic>
        <p:nvPicPr>
          <p:cNvPr id="2" name="Picture 1" descr="Asian woman working through paperwork - ID: 427609">
            <a:extLst>
              <a:ext uri="{FF2B5EF4-FFF2-40B4-BE49-F238E27FC236}">
                <a16:creationId xmlns:a16="http://schemas.microsoft.com/office/drawing/2014/main" id="{571E267D-A415-9825-0398-FC4A3EF86B3A}"/>
              </a:ext>
            </a:extLst>
          </p:cNvPr>
          <p:cNvPicPr>
            <a:picLocks noChangeAspect="1"/>
          </p:cNvPicPr>
          <p:nvPr/>
        </p:nvPicPr>
        <p:blipFill>
          <a:blip r:embed="rId3"/>
          <a:stretch>
            <a:fillRect/>
          </a:stretch>
        </p:blipFill>
        <p:spPr>
          <a:xfrm>
            <a:off x="7747348" y="1599615"/>
            <a:ext cx="3043825" cy="1999071"/>
          </a:xfrm>
          <a:prstGeom prst="rect">
            <a:avLst/>
          </a:prstGeom>
        </p:spPr>
      </p:pic>
    </p:spTree>
    <p:extLst>
      <p:ext uri="{BB962C8B-B14F-4D97-AF65-F5344CB8AC3E}">
        <p14:creationId xmlns:p14="http://schemas.microsoft.com/office/powerpoint/2010/main" val="997955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061446-8BB9-BE38-30A4-3B8F8D7D6E7B}"/>
              </a:ext>
            </a:extLst>
          </p:cNvPr>
          <p:cNvPicPr>
            <a:picLocks noChangeAspect="1"/>
          </p:cNvPicPr>
          <p:nvPr/>
        </p:nvPicPr>
        <p:blipFill>
          <a:blip r:embed="rId3"/>
          <a:stretch>
            <a:fillRect/>
          </a:stretch>
        </p:blipFill>
        <p:spPr>
          <a:xfrm>
            <a:off x="529847" y="1303707"/>
            <a:ext cx="7398371" cy="5555503"/>
          </a:xfrm>
          <a:prstGeom prst="rect">
            <a:avLst/>
          </a:prstGeom>
        </p:spPr>
      </p:pic>
      <p:pic>
        <p:nvPicPr>
          <p:cNvPr id="3" name="Picture 2">
            <a:extLst>
              <a:ext uri="{FF2B5EF4-FFF2-40B4-BE49-F238E27FC236}">
                <a16:creationId xmlns:a16="http://schemas.microsoft.com/office/drawing/2014/main" id="{9C67160A-D7EC-3092-E8CD-9BD6E28C47E9}"/>
              </a:ext>
            </a:extLst>
          </p:cNvPr>
          <p:cNvPicPr>
            <a:picLocks noChangeAspect="1"/>
          </p:cNvPicPr>
          <p:nvPr/>
        </p:nvPicPr>
        <p:blipFill>
          <a:blip r:embed="rId4"/>
          <a:srcRect l="29477" r="28758"/>
          <a:stretch/>
        </p:blipFill>
        <p:spPr>
          <a:xfrm>
            <a:off x="8400000" y="-10553"/>
            <a:ext cx="3792614" cy="6870947"/>
          </a:xfrm>
          <a:prstGeom prst="rect">
            <a:avLst/>
          </a:prstGeom>
        </p:spPr>
      </p:pic>
      <p:sp>
        <p:nvSpPr>
          <p:cNvPr id="5" name="TextBox 4">
            <a:extLst>
              <a:ext uri="{FF2B5EF4-FFF2-40B4-BE49-F238E27FC236}">
                <a16:creationId xmlns:a16="http://schemas.microsoft.com/office/drawing/2014/main" id="{BBE6AABF-D444-4EEF-E5D8-FB2C276F4955}"/>
              </a:ext>
            </a:extLst>
          </p:cNvPr>
          <p:cNvSpPr txBox="1"/>
          <p:nvPr/>
        </p:nvSpPr>
        <p:spPr>
          <a:xfrm>
            <a:off x="325334" y="388491"/>
            <a:ext cx="826324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Preliminary Comparison of Revised Fee Structure </a:t>
            </a:r>
          </a:p>
        </p:txBody>
      </p:sp>
    </p:spTree>
    <p:extLst>
      <p:ext uri="{BB962C8B-B14F-4D97-AF65-F5344CB8AC3E}">
        <p14:creationId xmlns:p14="http://schemas.microsoft.com/office/powerpoint/2010/main" val="109857222"/>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Question mark on green pastel background">
            <a:extLst>
              <a:ext uri="{FF2B5EF4-FFF2-40B4-BE49-F238E27FC236}">
                <a16:creationId xmlns:a16="http://schemas.microsoft.com/office/drawing/2014/main" id="{8048AB66-1407-CB77-6860-0CA37F5AF18F}"/>
              </a:ext>
            </a:extLst>
          </p:cNvPr>
          <p:cNvPicPr>
            <a:picLocks noGrp="1" noChangeAspect="1"/>
          </p:cNvPicPr>
          <p:nvPr>
            <p:ph type="pic" sz="quarter" idx="11"/>
          </p:nvPr>
        </p:nvPicPr>
        <p:blipFill>
          <a:blip r:embed="rId2"/>
          <a:srcRect t="6903" b="22827"/>
          <a:stretch/>
        </p:blipFill>
        <p:spPr>
          <a:xfrm>
            <a:off x="457200" y="457200"/>
            <a:ext cx="11277600" cy="5943600"/>
          </a:xfrm>
          <a:prstGeom prst="rect">
            <a:avLst/>
          </a:prstGeom>
        </p:spPr>
      </p:pic>
      <p:sp>
        <p:nvSpPr>
          <p:cNvPr id="5" name="TextBox 4">
            <a:extLst>
              <a:ext uri="{FF2B5EF4-FFF2-40B4-BE49-F238E27FC236}">
                <a16:creationId xmlns:a16="http://schemas.microsoft.com/office/drawing/2014/main" id="{E3BD1794-9DA6-E6AA-6A81-61C89979D7D6}"/>
              </a:ext>
            </a:extLst>
          </p:cNvPr>
          <p:cNvSpPr txBox="1"/>
          <p:nvPr/>
        </p:nvSpPr>
        <p:spPr>
          <a:xfrm>
            <a:off x="2061390" y="2103660"/>
            <a:ext cx="309839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a:t>Questions? </a:t>
            </a:r>
            <a:endParaRPr lang="en-US" sz="3000"/>
          </a:p>
        </p:txBody>
      </p:sp>
      <p:sp>
        <p:nvSpPr>
          <p:cNvPr id="3" name="TextBox 2">
            <a:extLst>
              <a:ext uri="{FF2B5EF4-FFF2-40B4-BE49-F238E27FC236}">
                <a16:creationId xmlns:a16="http://schemas.microsoft.com/office/drawing/2014/main" id="{2A6A87B6-8968-3BDB-BCA9-45F42030F20C}"/>
              </a:ext>
            </a:extLst>
          </p:cNvPr>
          <p:cNvSpPr txBox="1"/>
          <p:nvPr/>
        </p:nvSpPr>
        <p:spPr>
          <a:xfrm>
            <a:off x="2680515" y="2663253"/>
            <a:ext cx="218160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a:t>10 Minutes </a:t>
            </a:r>
          </a:p>
        </p:txBody>
      </p:sp>
      <p:grpSp>
        <p:nvGrpSpPr>
          <p:cNvPr id="9" name="Group 8">
            <a:extLst>
              <a:ext uri="{FF2B5EF4-FFF2-40B4-BE49-F238E27FC236}">
                <a16:creationId xmlns:a16="http://schemas.microsoft.com/office/drawing/2014/main" id="{A53B51E1-5692-0973-9C2C-4A2AEF1D1830}"/>
              </a:ext>
            </a:extLst>
          </p:cNvPr>
          <p:cNvGrpSpPr/>
          <p:nvPr/>
        </p:nvGrpSpPr>
        <p:grpSpPr>
          <a:xfrm>
            <a:off x="1690601" y="3675902"/>
            <a:ext cx="3840967" cy="597999"/>
            <a:chOff x="1022546" y="4114313"/>
            <a:chExt cx="3840967" cy="597999"/>
          </a:xfrm>
        </p:grpSpPr>
        <p:pic>
          <p:nvPicPr>
            <p:cNvPr id="6" name="Picture 5">
              <a:extLst>
                <a:ext uri="{FF2B5EF4-FFF2-40B4-BE49-F238E27FC236}">
                  <a16:creationId xmlns:a16="http://schemas.microsoft.com/office/drawing/2014/main" id="{9980F82D-A2DD-5C4D-3C40-CD2C19C17A22}"/>
                </a:ext>
              </a:extLst>
            </p:cNvPr>
            <p:cNvPicPr>
              <a:picLocks noChangeAspect="1"/>
            </p:cNvPicPr>
            <p:nvPr/>
          </p:nvPicPr>
          <p:blipFill>
            <a:blip r:embed="rId3"/>
            <a:srcRect t="-9185" r="41634" b="-9564"/>
            <a:stretch/>
          </p:blipFill>
          <p:spPr>
            <a:xfrm>
              <a:off x="1022546" y="4114314"/>
              <a:ext cx="3840967" cy="597998"/>
            </a:xfrm>
            <a:prstGeom prst="rect">
              <a:avLst/>
            </a:prstGeom>
            <a:ln>
              <a:solidFill>
                <a:schemeClr val="tx1"/>
              </a:solidFill>
            </a:ln>
          </p:spPr>
        </p:pic>
        <p:sp>
          <p:nvSpPr>
            <p:cNvPr id="7" name="Oval 6">
              <a:extLst>
                <a:ext uri="{FF2B5EF4-FFF2-40B4-BE49-F238E27FC236}">
                  <a16:creationId xmlns:a16="http://schemas.microsoft.com/office/drawing/2014/main" id="{C24FAB56-1A9A-BB8C-1AE9-2A23731CB33B}"/>
                </a:ext>
              </a:extLst>
            </p:cNvPr>
            <p:cNvSpPr/>
            <p:nvPr/>
          </p:nvSpPr>
          <p:spPr>
            <a:xfrm>
              <a:off x="2784407" y="4114314"/>
              <a:ext cx="581984" cy="59562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BE46A46-7B38-183D-1479-C310CC91B0AF}"/>
                </a:ext>
              </a:extLst>
            </p:cNvPr>
            <p:cNvSpPr/>
            <p:nvPr/>
          </p:nvSpPr>
          <p:spPr>
            <a:xfrm>
              <a:off x="1829524" y="4114313"/>
              <a:ext cx="581984" cy="59562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61820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55F2D4-C20E-BEBC-1CCF-4449B0456A7E}"/>
              </a:ext>
            </a:extLst>
          </p:cNvPr>
          <p:cNvSpPr>
            <a:spLocks noGrp="1"/>
          </p:cNvSpPr>
          <p:nvPr>
            <p:ph type="title"/>
          </p:nvPr>
        </p:nvSpPr>
        <p:spPr>
          <a:xfrm>
            <a:off x="690364" y="690896"/>
            <a:ext cx="10240093" cy="800101"/>
          </a:xfrm>
        </p:spPr>
        <p:txBody>
          <a:bodyPr>
            <a:normAutofit/>
          </a:bodyPr>
          <a:lstStyle/>
          <a:p>
            <a:r>
              <a:rPr lang="en-US" sz="2800">
                <a:solidFill>
                  <a:srgbClr val="F04F47"/>
                </a:solidFill>
                <a:latin typeface="Arial Black"/>
              </a:rPr>
              <a:t>5. Emission Reduction and Mitigation Activities </a:t>
            </a:r>
            <a:endParaRPr lang="en-US" sz="2800"/>
          </a:p>
        </p:txBody>
      </p:sp>
      <p:sp>
        <p:nvSpPr>
          <p:cNvPr id="4" name="Slide Number Placeholder 3">
            <a:extLst>
              <a:ext uri="{FF2B5EF4-FFF2-40B4-BE49-F238E27FC236}">
                <a16:creationId xmlns:a16="http://schemas.microsoft.com/office/drawing/2014/main" id="{C82CE1B8-1C92-D6D2-444B-652DB90E86D1}"/>
              </a:ext>
            </a:extLst>
          </p:cNvPr>
          <p:cNvSpPr>
            <a:spLocks noGrp="1"/>
          </p:cNvSpPr>
          <p:nvPr>
            <p:ph type="sldNum" sz="quarter" idx="10"/>
          </p:nvPr>
        </p:nvSpPr>
        <p:spPr/>
        <p:txBody>
          <a:bodyPr/>
          <a:lstStyle/>
          <a:p>
            <a:fld id="{48F63A3B-78C7-47BE-AE5E-E10140E04643}" type="slidenum">
              <a:rPr lang="en-US" smtClean="0"/>
              <a:pPr/>
              <a:t>24</a:t>
            </a:fld>
            <a:endParaRPr lang="en-US"/>
          </a:p>
        </p:txBody>
      </p:sp>
      <p:sp>
        <p:nvSpPr>
          <p:cNvPr id="5" name="TextBox 4"/>
          <p:cNvSpPr txBox="1"/>
          <p:nvPr/>
        </p:nvSpPr>
        <p:spPr>
          <a:xfrm>
            <a:off x="782666" y="3339700"/>
            <a:ext cx="5665994" cy="2308324"/>
          </a:xfrm>
          <a:prstGeom prst="rect">
            <a:avLst/>
          </a:prstGeom>
          <a:noFill/>
        </p:spPr>
        <p:txBody>
          <a:bodyPr wrap="square" lIns="91440" tIns="45720" rIns="91440" bIns="45720" rtlCol="0" anchor="t">
            <a:spAutoFit/>
          </a:bodyPr>
          <a:lstStyle/>
          <a:p>
            <a:pPr fontAlgn="base"/>
            <a:r>
              <a:rPr lang="en-US" b="1"/>
              <a:t>Why it matters </a:t>
            </a:r>
          </a:p>
          <a:p>
            <a:pPr marL="285750" indent="-285750" fontAlgn="base">
              <a:buFont typeface="Arial" panose="020B0604020202020204" pitchFamily="34" charset="0"/>
              <a:buChar char="•"/>
            </a:pPr>
            <a:r>
              <a:rPr lang="en-US"/>
              <a:t>Will assist facilities managing the financial cost in upgrading their equipment </a:t>
            </a:r>
          </a:p>
          <a:p>
            <a:pPr marL="285750" indent="-285750">
              <a:buFont typeface="Arial" panose="020B0604020202020204" pitchFamily="34" charset="0"/>
              <a:buChar char="•"/>
            </a:pPr>
            <a:r>
              <a:rPr lang="en-US"/>
              <a:t>Funds communities that are impacted by air pollution and provides an opportunity for community members to identify solutions that are unique to their neighborhoods </a:t>
            </a:r>
          </a:p>
          <a:p>
            <a:pPr marL="285750" indent="-285750">
              <a:buFont typeface="Arial" panose="020B0604020202020204" pitchFamily="34" charset="0"/>
              <a:buChar char="•"/>
            </a:pPr>
            <a:endParaRPr lang="en-US"/>
          </a:p>
        </p:txBody>
      </p:sp>
      <p:sp>
        <p:nvSpPr>
          <p:cNvPr id="7" name="TextBox 6"/>
          <p:cNvSpPr txBox="1"/>
          <p:nvPr/>
        </p:nvSpPr>
        <p:spPr>
          <a:xfrm>
            <a:off x="782666" y="1787698"/>
            <a:ext cx="10235666" cy="1754326"/>
          </a:xfrm>
          <a:prstGeom prst="rect">
            <a:avLst/>
          </a:prstGeom>
          <a:noFill/>
        </p:spPr>
        <p:txBody>
          <a:bodyPr wrap="square" lIns="91440" tIns="45720" rIns="91440" bIns="45720" rtlCol="0" anchor="t">
            <a:spAutoFit/>
          </a:bodyPr>
          <a:lstStyle/>
          <a:p>
            <a:pPr fontAlgn="base"/>
            <a:r>
              <a:rPr lang="en-US" b="1"/>
              <a:t>Proposed Rule (New) </a:t>
            </a:r>
          </a:p>
          <a:p>
            <a:pPr marL="285750" indent="-285750">
              <a:buFont typeface="Arial"/>
              <a:buChar char="•"/>
            </a:pPr>
            <a:r>
              <a:rPr lang="en-US"/>
              <a:t>Collected fees may be used for grants to facilities to upgrade their equipment </a:t>
            </a:r>
          </a:p>
          <a:p>
            <a:pPr marL="285750" indent="-285750">
              <a:buFont typeface="Arial"/>
              <a:buChar char="•"/>
            </a:pPr>
            <a:r>
              <a:rPr lang="en-US"/>
              <a:t>Collected fees may be used as grants for local businesses and community groups demonstrating a project that reduces emissions and/or mitigate the impact of air pollution </a:t>
            </a:r>
          </a:p>
          <a:p>
            <a:pPr marL="285750" indent="-285750">
              <a:buFont typeface="Arial"/>
              <a:buChar char="•"/>
            </a:pPr>
            <a:endParaRPr lang="en-US">
              <a:highlight>
                <a:srgbClr val="FFFF00"/>
              </a:highlight>
            </a:endParaRPr>
          </a:p>
          <a:p>
            <a:endParaRPr lang="en-US"/>
          </a:p>
        </p:txBody>
      </p:sp>
      <p:sp>
        <p:nvSpPr>
          <p:cNvPr id="6" name="TextBox 5"/>
          <p:cNvSpPr txBox="1"/>
          <p:nvPr/>
        </p:nvSpPr>
        <p:spPr>
          <a:xfrm>
            <a:off x="690198" y="6075796"/>
            <a:ext cx="8851014" cy="369332"/>
          </a:xfrm>
          <a:prstGeom prst="rect">
            <a:avLst/>
          </a:prstGeom>
          <a:noFill/>
        </p:spPr>
        <p:txBody>
          <a:bodyPr wrap="square" lIns="91440" tIns="45720" rIns="91440" bIns="45720" rtlCol="0" anchor="t">
            <a:spAutoFit/>
          </a:bodyPr>
          <a:lstStyle/>
          <a:p>
            <a:r>
              <a:rPr lang="en-US" b="1"/>
              <a:t>Draft Code Section: §263.01 Fees for Permits, Notifications and Variances</a:t>
            </a:r>
          </a:p>
        </p:txBody>
      </p:sp>
      <p:pic>
        <p:nvPicPr>
          <p:cNvPr id="2" name="Picture 1" descr="2 Man on Construction Site during Daytime · Free Stock Photo">
            <a:extLst>
              <a:ext uri="{FF2B5EF4-FFF2-40B4-BE49-F238E27FC236}">
                <a16:creationId xmlns:a16="http://schemas.microsoft.com/office/drawing/2014/main" id="{AB3DADE8-0A0A-92B1-0EA3-6AE2A7AAF1FD}"/>
              </a:ext>
            </a:extLst>
          </p:cNvPr>
          <p:cNvPicPr>
            <a:picLocks noChangeAspect="1"/>
          </p:cNvPicPr>
          <p:nvPr/>
        </p:nvPicPr>
        <p:blipFill>
          <a:blip r:embed="rId3"/>
          <a:stretch>
            <a:fillRect/>
          </a:stretch>
        </p:blipFill>
        <p:spPr>
          <a:xfrm>
            <a:off x="6764055" y="3168527"/>
            <a:ext cx="2891426" cy="1919685"/>
          </a:xfrm>
          <a:prstGeom prst="rect">
            <a:avLst/>
          </a:prstGeom>
        </p:spPr>
      </p:pic>
    </p:spTree>
    <p:extLst>
      <p:ext uri="{BB962C8B-B14F-4D97-AF65-F5344CB8AC3E}">
        <p14:creationId xmlns:p14="http://schemas.microsoft.com/office/powerpoint/2010/main" val="761788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55F2D4-C20E-BEBC-1CCF-4449B0456A7E}"/>
              </a:ext>
            </a:extLst>
          </p:cNvPr>
          <p:cNvSpPr>
            <a:spLocks noGrp="1"/>
          </p:cNvSpPr>
          <p:nvPr>
            <p:ph type="title"/>
          </p:nvPr>
        </p:nvSpPr>
        <p:spPr>
          <a:xfrm>
            <a:off x="690364" y="690896"/>
            <a:ext cx="10835078" cy="800101"/>
          </a:xfrm>
        </p:spPr>
        <p:txBody>
          <a:bodyPr>
            <a:noAutofit/>
          </a:bodyPr>
          <a:lstStyle/>
          <a:p>
            <a:r>
              <a:rPr lang="en-US" sz="2800">
                <a:solidFill>
                  <a:srgbClr val="F04F47"/>
                </a:solidFill>
                <a:latin typeface="Arial Black"/>
              </a:rPr>
              <a:t>6. Formally establish an Indoor Air Quality Program </a:t>
            </a:r>
          </a:p>
        </p:txBody>
      </p:sp>
      <p:sp>
        <p:nvSpPr>
          <p:cNvPr id="4" name="Slide Number Placeholder 3">
            <a:extLst>
              <a:ext uri="{FF2B5EF4-FFF2-40B4-BE49-F238E27FC236}">
                <a16:creationId xmlns:a16="http://schemas.microsoft.com/office/drawing/2014/main" id="{C82CE1B8-1C92-D6D2-444B-652DB90E86D1}"/>
              </a:ext>
            </a:extLst>
          </p:cNvPr>
          <p:cNvSpPr>
            <a:spLocks noGrp="1"/>
          </p:cNvSpPr>
          <p:nvPr>
            <p:ph type="sldNum" sz="quarter" idx="10"/>
          </p:nvPr>
        </p:nvSpPr>
        <p:spPr/>
        <p:txBody>
          <a:bodyPr/>
          <a:lstStyle/>
          <a:p>
            <a:fld id="{48F63A3B-78C7-47BE-AE5E-E10140E04643}" type="slidenum">
              <a:rPr lang="en-US" smtClean="0"/>
              <a:pPr/>
              <a:t>25</a:t>
            </a:fld>
            <a:endParaRPr lang="en-US"/>
          </a:p>
        </p:txBody>
      </p:sp>
      <p:sp>
        <p:nvSpPr>
          <p:cNvPr id="5" name="TextBox 4"/>
          <p:cNvSpPr txBox="1"/>
          <p:nvPr/>
        </p:nvSpPr>
        <p:spPr>
          <a:xfrm>
            <a:off x="793105" y="3256193"/>
            <a:ext cx="5185829" cy="2312396"/>
          </a:xfrm>
          <a:prstGeom prst="rect">
            <a:avLst/>
          </a:prstGeom>
          <a:noFill/>
        </p:spPr>
        <p:txBody>
          <a:bodyPr wrap="square" lIns="91440" tIns="45720" rIns="91440" bIns="45720" rtlCol="0" anchor="t">
            <a:spAutoFit/>
          </a:bodyPr>
          <a:lstStyle/>
          <a:p>
            <a:pPr fontAlgn="base"/>
            <a:r>
              <a:rPr lang="en-US" b="1"/>
              <a:t>Why it matters </a:t>
            </a:r>
          </a:p>
          <a:p>
            <a:pPr marL="285750" indent="-285750" fontAlgn="base">
              <a:buFont typeface="Arial" panose="020B0604020202020204" pitchFamily="34" charset="0"/>
              <a:buChar char="•"/>
            </a:pPr>
            <a:r>
              <a:rPr lang="en-US"/>
              <a:t>The indoor environment can have 2-5x more pollutants than outdoor air</a:t>
            </a:r>
          </a:p>
          <a:p>
            <a:pPr marL="285750" indent="-285750">
              <a:buFont typeface="Arial" panose="020B0604020202020204" pitchFamily="34" charset="0"/>
              <a:buChar char="•"/>
            </a:pPr>
            <a:r>
              <a:rPr lang="en-US"/>
              <a:t>Indoor air quality complaints are among the top concerns expressed by residents </a:t>
            </a:r>
          </a:p>
          <a:p>
            <a:pPr marL="285750" indent="-285750">
              <a:buFont typeface="Arial" panose="020B0604020202020204" pitchFamily="34" charset="0"/>
              <a:buChar char="•"/>
            </a:pPr>
            <a:r>
              <a:rPr lang="en-US"/>
              <a:t>Expands CDAQ's ability to provide resources for community members</a:t>
            </a:r>
          </a:p>
          <a:p>
            <a:pPr marL="285750" indent="-285750">
              <a:buFont typeface="Arial" panose="020B0604020202020204" pitchFamily="34" charset="0"/>
              <a:buChar char="•"/>
            </a:pPr>
            <a:endParaRPr lang="en-US"/>
          </a:p>
        </p:txBody>
      </p:sp>
      <p:sp>
        <p:nvSpPr>
          <p:cNvPr id="7" name="TextBox 6"/>
          <p:cNvSpPr txBox="1"/>
          <p:nvPr/>
        </p:nvSpPr>
        <p:spPr>
          <a:xfrm>
            <a:off x="688721" y="1714629"/>
            <a:ext cx="10235666" cy="1754326"/>
          </a:xfrm>
          <a:prstGeom prst="rect">
            <a:avLst/>
          </a:prstGeom>
          <a:noFill/>
        </p:spPr>
        <p:txBody>
          <a:bodyPr wrap="square" lIns="91440" tIns="45720" rIns="91440" bIns="45720" rtlCol="0" anchor="t">
            <a:spAutoFit/>
          </a:bodyPr>
          <a:lstStyle/>
          <a:p>
            <a:pPr fontAlgn="base"/>
            <a:r>
              <a:rPr lang="en-US" b="1"/>
              <a:t>Proposed Rule (New) </a:t>
            </a:r>
          </a:p>
          <a:p>
            <a:pPr marL="285750" indent="-285750">
              <a:buFont typeface="Arial"/>
              <a:buChar char="•"/>
            </a:pPr>
            <a:r>
              <a:rPr lang="en-US"/>
              <a:t>Formally authorizes CDAQ's ability to enter a home with invitations by resident and provides recommendations on how to improve indoor air quality conditions </a:t>
            </a:r>
          </a:p>
          <a:p>
            <a:pPr marL="285750" indent="-285750">
              <a:buFont typeface="Arial"/>
              <a:buChar char="•"/>
            </a:pPr>
            <a:r>
              <a:rPr lang="en-US"/>
              <a:t>Establishes an in-home assessment process to provide recommendations to residents </a:t>
            </a:r>
          </a:p>
          <a:p>
            <a:pPr marL="285750" indent="-285750">
              <a:buFont typeface="Arial"/>
              <a:buChar char="•"/>
            </a:pPr>
            <a:endParaRPr lang="en-US">
              <a:highlight>
                <a:srgbClr val="FFFF00"/>
              </a:highlight>
            </a:endParaRPr>
          </a:p>
          <a:p>
            <a:endParaRPr lang="en-US"/>
          </a:p>
        </p:txBody>
      </p:sp>
      <p:sp>
        <p:nvSpPr>
          <p:cNvPr id="6" name="TextBox 5"/>
          <p:cNvSpPr txBox="1"/>
          <p:nvPr/>
        </p:nvSpPr>
        <p:spPr>
          <a:xfrm>
            <a:off x="690198" y="6075796"/>
            <a:ext cx="7880247" cy="369332"/>
          </a:xfrm>
          <a:prstGeom prst="rect">
            <a:avLst/>
          </a:prstGeom>
          <a:noFill/>
        </p:spPr>
        <p:txBody>
          <a:bodyPr wrap="square" lIns="91440" tIns="45720" rIns="91440" bIns="45720" rtlCol="0" anchor="t">
            <a:spAutoFit/>
          </a:bodyPr>
          <a:lstStyle/>
          <a:p>
            <a:r>
              <a:rPr lang="en-US" b="1"/>
              <a:t>Draft Code Section: §268 Indoor Air Quality Program </a:t>
            </a:r>
          </a:p>
        </p:txBody>
      </p:sp>
      <p:pic>
        <p:nvPicPr>
          <p:cNvPr id="2" name="Picture 1" descr="Man bottle-feeding baby">
            <a:extLst>
              <a:ext uri="{FF2B5EF4-FFF2-40B4-BE49-F238E27FC236}">
                <a16:creationId xmlns:a16="http://schemas.microsoft.com/office/drawing/2014/main" id="{726ED65A-A347-320A-C7C9-5B203E7D4A18}"/>
              </a:ext>
            </a:extLst>
          </p:cNvPr>
          <p:cNvPicPr>
            <a:picLocks noChangeAspect="1"/>
          </p:cNvPicPr>
          <p:nvPr/>
        </p:nvPicPr>
        <p:blipFill>
          <a:blip r:embed="rId3"/>
          <a:stretch>
            <a:fillRect/>
          </a:stretch>
        </p:blipFill>
        <p:spPr>
          <a:xfrm>
            <a:off x="6346520" y="3429314"/>
            <a:ext cx="2922742" cy="1940908"/>
          </a:xfrm>
          <a:prstGeom prst="rect">
            <a:avLst/>
          </a:prstGeom>
        </p:spPr>
      </p:pic>
    </p:spTree>
    <p:extLst>
      <p:ext uri="{BB962C8B-B14F-4D97-AF65-F5344CB8AC3E}">
        <p14:creationId xmlns:p14="http://schemas.microsoft.com/office/powerpoint/2010/main" val="1101005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55F2D4-C20E-BEBC-1CCF-4449B0456A7E}"/>
              </a:ext>
            </a:extLst>
          </p:cNvPr>
          <p:cNvSpPr>
            <a:spLocks noGrp="1"/>
          </p:cNvSpPr>
          <p:nvPr>
            <p:ph type="title"/>
          </p:nvPr>
        </p:nvSpPr>
        <p:spPr>
          <a:xfrm>
            <a:off x="690364" y="567993"/>
            <a:ext cx="10240093" cy="800101"/>
          </a:xfrm>
        </p:spPr>
        <p:txBody>
          <a:bodyPr>
            <a:normAutofit/>
          </a:bodyPr>
          <a:lstStyle/>
          <a:p>
            <a:r>
              <a:rPr lang="en-US" sz="2800">
                <a:solidFill>
                  <a:srgbClr val="F04F47"/>
                </a:solidFill>
                <a:latin typeface="Arial Black"/>
              </a:rPr>
              <a:t>7. Vehicle Idling </a:t>
            </a:r>
          </a:p>
        </p:txBody>
      </p:sp>
      <p:sp>
        <p:nvSpPr>
          <p:cNvPr id="4" name="Slide Number Placeholder 3">
            <a:extLst>
              <a:ext uri="{FF2B5EF4-FFF2-40B4-BE49-F238E27FC236}">
                <a16:creationId xmlns:a16="http://schemas.microsoft.com/office/drawing/2014/main" id="{C82CE1B8-1C92-D6D2-444B-652DB90E86D1}"/>
              </a:ext>
            </a:extLst>
          </p:cNvPr>
          <p:cNvSpPr>
            <a:spLocks noGrp="1"/>
          </p:cNvSpPr>
          <p:nvPr>
            <p:ph type="sldNum" sz="quarter" idx="10"/>
          </p:nvPr>
        </p:nvSpPr>
        <p:spPr/>
        <p:txBody>
          <a:bodyPr/>
          <a:lstStyle/>
          <a:p>
            <a:fld id="{48F63A3B-78C7-47BE-AE5E-E10140E04643}" type="slidenum">
              <a:rPr lang="en-US" smtClean="0"/>
              <a:pPr/>
              <a:t>26</a:t>
            </a:fld>
            <a:endParaRPr lang="en-US"/>
          </a:p>
        </p:txBody>
      </p:sp>
      <p:sp>
        <p:nvSpPr>
          <p:cNvPr id="5" name="TextBox 4"/>
          <p:cNvSpPr txBox="1"/>
          <p:nvPr/>
        </p:nvSpPr>
        <p:spPr>
          <a:xfrm>
            <a:off x="791757" y="3430276"/>
            <a:ext cx="8741436" cy="1200329"/>
          </a:xfrm>
          <a:prstGeom prst="rect">
            <a:avLst/>
          </a:prstGeom>
          <a:noFill/>
        </p:spPr>
        <p:txBody>
          <a:bodyPr wrap="square" lIns="91440" tIns="45720" rIns="91440" bIns="45720" rtlCol="0" anchor="t">
            <a:spAutoFit/>
          </a:bodyPr>
          <a:lstStyle/>
          <a:p>
            <a:pPr fontAlgn="base"/>
            <a:r>
              <a:rPr lang="en-US" b="1"/>
              <a:t>Why it matters </a:t>
            </a:r>
          </a:p>
          <a:p>
            <a:pPr marL="285750" indent="-285750" fontAlgn="base">
              <a:buFont typeface="Arial" panose="020B0604020202020204" pitchFamily="34" charset="0"/>
              <a:buChar char="•"/>
            </a:pPr>
            <a:r>
              <a:rPr lang="en-US"/>
              <a:t>Vehicle emissions are harmful to health, impact quality of life, and contribution to Cleveland-Cuyahoga County not meeting federal rules.</a:t>
            </a:r>
          </a:p>
          <a:p>
            <a:pPr marL="285750" indent="-285750">
              <a:buFont typeface="Arial" panose="020B0604020202020204" pitchFamily="34" charset="0"/>
              <a:buChar char="•"/>
            </a:pPr>
            <a:r>
              <a:rPr lang="en-US"/>
              <a:t>Common concern/complaint submitted by residents</a:t>
            </a:r>
          </a:p>
        </p:txBody>
      </p:sp>
      <p:sp>
        <p:nvSpPr>
          <p:cNvPr id="7" name="TextBox 6"/>
          <p:cNvSpPr txBox="1"/>
          <p:nvPr/>
        </p:nvSpPr>
        <p:spPr>
          <a:xfrm>
            <a:off x="791757" y="1628764"/>
            <a:ext cx="6050391" cy="1477328"/>
          </a:xfrm>
          <a:prstGeom prst="rect">
            <a:avLst/>
          </a:prstGeom>
          <a:noFill/>
        </p:spPr>
        <p:txBody>
          <a:bodyPr wrap="square" rtlCol="0">
            <a:spAutoFit/>
          </a:bodyPr>
          <a:lstStyle/>
          <a:p>
            <a:pPr fontAlgn="base"/>
            <a:r>
              <a:rPr lang="en-US" b="1"/>
              <a:t>Proposed Rule (New) </a:t>
            </a:r>
          </a:p>
          <a:p>
            <a:pPr marL="285750" indent="-285750" fontAlgn="base">
              <a:buFont typeface="Arial" panose="020B0604020202020204" pitchFamily="34" charset="0"/>
              <a:buChar char="•"/>
            </a:pPr>
            <a:r>
              <a:rPr lang="en-US"/>
              <a:t>Industry and businesses must ensure vehicles on their property follow the existing City of Cleveland Anti-Idling Ordinance </a:t>
            </a:r>
          </a:p>
          <a:p>
            <a:endParaRPr lang="en-US"/>
          </a:p>
        </p:txBody>
      </p:sp>
      <p:sp>
        <p:nvSpPr>
          <p:cNvPr id="6" name="TextBox 5"/>
          <p:cNvSpPr txBox="1"/>
          <p:nvPr/>
        </p:nvSpPr>
        <p:spPr>
          <a:xfrm>
            <a:off x="794918" y="6230351"/>
            <a:ext cx="6638925" cy="369332"/>
          </a:xfrm>
          <a:prstGeom prst="rect">
            <a:avLst/>
          </a:prstGeom>
          <a:noFill/>
        </p:spPr>
        <p:txBody>
          <a:bodyPr wrap="square" lIns="91440" tIns="45720" rIns="91440" bIns="45720" rtlCol="0" anchor="t">
            <a:spAutoFit/>
          </a:bodyPr>
          <a:lstStyle/>
          <a:p>
            <a:r>
              <a:rPr lang="en-US" b="1"/>
              <a:t>Draft Code Section: §277.05 Vehicle Emissions</a:t>
            </a:r>
            <a:r>
              <a:rPr lang="en-US"/>
              <a:t> </a:t>
            </a:r>
            <a:r>
              <a:rPr lang="en-US" b="1"/>
              <a:t> </a:t>
            </a:r>
          </a:p>
        </p:txBody>
      </p:sp>
      <p:pic>
        <p:nvPicPr>
          <p:cNvPr id="1026" name="Picture 2" descr="Vehicle exhaust4 | Car exhaust air quality cars idling traff… | Flick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9239" y="1370810"/>
            <a:ext cx="3043243" cy="1987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921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55F2D4-C20E-BEBC-1CCF-4449B0456A7E}"/>
              </a:ext>
            </a:extLst>
          </p:cNvPr>
          <p:cNvSpPr>
            <a:spLocks noGrp="1"/>
          </p:cNvSpPr>
          <p:nvPr>
            <p:ph type="title"/>
          </p:nvPr>
        </p:nvSpPr>
        <p:spPr>
          <a:xfrm>
            <a:off x="690364" y="567993"/>
            <a:ext cx="10240093" cy="800101"/>
          </a:xfrm>
        </p:spPr>
        <p:txBody>
          <a:bodyPr>
            <a:normAutofit/>
          </a:bodyPr>
          <a:lstStyle/>
          <a:p>
            <a:r>
              <a:rPr lang="en-US" sz="2800">
                <a:solidFill>
                  <a:srgbClr val="F04F47"/>
                </a:solidFill>
                <a:latin typeface="Arial Black"/>
              </a:rPr>
              <a:t>8. Emergency Episodes  </a:t>
            </a:r>
          </a:p>
        </p:txBody>
      </p:sp>
      <p:sp>
        <p:nvSpPr>
          <p:cNvPr id="4" name="Slide Number Placeholder 3">
            <a:extLst>
              <a:ext uri="{FF2B5EF4-FFF2-40B4-BE49-F238E27FC236}">
                <a16:creationId xmlns:a16="http://schemas.microsoft.com/office/drawing/2014/main" id="{C82CE1B8-1C92-D6D2-444B-652DB90E86D1}"/>
              </a:ext>
            </a:extLst>
          </p:cNvPr>
          <p:cNvSpPr>
            <a:spLocks noGrp="1"/>
          </p:cNvSpPr>
          <p:nvPr>
            <p:ph type="sldNum" sz="quarter" idx="10"/>
          </p:nvPr>
        </p:nvSpPr>
        <p:spPr/>
        <p:txBody>
          <a:bodyPr/>
          <a:lstStyle/>
          <a:p>
            <a:fld id="{48F63A3B-78C7-47BE-AE5E-E10140E04643}" type="slidenum">
              <a:rPr lang="en-US" smtClean="0"/>
              <a:pPr/>
              <a:t>27</a:t>
            </a:fld>
            <a:endParaRPr lang="en-US"/>
          </a:p>
        </p:txBody>
      </p:sp>
      <p:sp>
        <p:nvSpPr>
          <p:cNvPr id="5" name="TextBox 4"/>
          <p:cNvSpPr txBox="1"/>
          <p:nvPr/>
        </p:nvSpPr>
        <p:spPr>
          <a:xfrm>
            <a:off x="797986" y="2934792"/>
            <a:ext cx="10531783" cy="646331"/>
          </a:xfrm>
          <a:prstGeom prst="rect">
            <a:avLst/>
          </a:prstGeom>
          <a:noFill/>
        </p:spPr>
        <p:txBody>
          <a:bodyPr wrap="square" lIns="91440" tIns="45720" rIns="91440" bIns="45720" rtlCol="0" anchor="t">
            <a:spAutoFit/>
          </a:bodyPr>
          <a:lstStyle/>
          <a:p>
            <a:pPr fontAlgn="base"/>
            <a:r>
              <a:rPr lang="en-US" b="1"/>
              <a:t>Why it matters </a:t>
            </a:r>
          </a:p>
          <a:p>
            <a:pPr marL="285750" indent="-285750">
              <a:buFont typeface="Arial"/>
              <a:buChar char="•"/>
            </a:pPr>
            <a:r>
              <a:rPr lang="en-US"/>
              <a:t>Ensures that City operations do their part in reducing impact during poor air quality days</a:t>
            </a:r>
          </a:p>
        </p:txBody>
      </p:sp>
      <p:sp>
        <p:nvSpPr>
          <p:cNvPr id="7" name="TextBox 6"/>
          <p:cNvSpPr txBox="1"/>
          <p:nvPr/>
        </p:nvSpPr>
        <p:spPr>
          <a:xfrm>
            <a:off x="797986" y="1547111"/>
            <a:ext cx="10026731" cy="1477328"/>
          </a:xfrm>
          <a:prstGeom prst="rect">
            <a:avLst/>
          </a:prstGeom>
          <a:noFill/>
        </p:spPr>
        <p:txBody>
          <a:bodyPr wrap="square" lIns="91440" tIns="45720" rIns="91440" bIns="45720" rtlCol="0" anchor="t">
            <a:spAutoFit/>
          </a:bodyPr>
          <a:lstStyle/>
          <a:p>
            <a:pPr fontAlgn="base"/>
            <a:r>
              <a:rPr lang="en-US" b="1"/>
              <a:t>Proposed Rule (New) </a:t>
            </a:r>
          </a:p>
          <a:p>
            <a:pPr marL="285750" indent="-285750" fontAlgn="base">
              <a:buFont typeface="Arial" panose="020B0604020202020204" pitchFamily="34" charset="0"/>
              <a:buChar char="•"/>
            </a:pPr>
            <a:r>
              <a:rPr lang="en-US"/>
              <a:t>Requires all City Departments to develop action plans for when air quality levels exceed certain thresholds</a:t>
            </a:r>
          </a:p>
          <a:p>
            <a:pPr marL="285750" indent="-285750">
              <a:buFont typeface="Arial" panose="020B0604020202020204" pitchFamily="34" charset="0"/>
              <a:buChar char="•"/>
            </a:pPr>
            <a:r>
              <a:rPr lang="en-US"/>
              <a:t>Plans will include employee training and communication plans </a:t>
            </a:r>
          </a:p>
          <a:p>
            <a:endParaRPr lang="en-US"/>
          </a:p>
        </p:txBody>
      </p:sp>
      <p:sp>
        <p:nvSpPr>
          <p:cNvPr id="6" name="TextBox 5"/>
          <p:cNvSpPr txBox="1"/>
          <p:nvPr/>
        </p:nvSpPr>
        <p:spPr>
          <a:xfrm>
            <a:off x="794918" y="6094652"/>
            <a:ext cx="6638925" cy="369332"/>
          </a:xfrm>
          <a:prstGeom prst="rect">
            <a:avLst/>
          </a:prstGeom>
          <a:noFill/>
        </p:spPr>
        <p:txBody>
          <a:bodyPr wrap="square" lIns="91440" tIns="45720" rIns="91440" bIns="45720" rtlCol="0" anchor="t">
            <a:spAutoFit/>
          </a:bodyPr>
          <a:lstStyle/>
          <a:p>
            <a:r>
              <a:rPr lang="en-US" b="1"/>
              <a:t>Draft Code Section: </a:t>
            </a:r>
            <a:r>
              <a:rPr lang="en-US" b="1">
                <a:latin typeface="Aptos"/>
                <a:ea typeface="Calibri"/>
                <a:cs typeface="Calibri"/>
              </a:rPr>
              <a:t>§</a:t>
            </a:r>
            <a:r>
              <a:rPr lang="en-US" b="1"/>
              <a:t>283 Emergency Episodes </a:t>
            </a:r>
          </a:p>
        </p:txBody>
      </p:sp>
      <p:pic>
        <p:nvPicPr>
          <p:cNvPr id="2" name="Picture 1" descr="Yes, Canadian wildfires are impacting the air quality in Northeast Ohio:  VERIFY">
            <a:extLst>
              <a:ext uri="{FF2B5EF4-FFF2-40B4-BE49-F238E27FC236}">
                <a16:creationId xmlns:a16="http://schemas.microsoft.com/office/drawing/2014/main" id="{FA8A36AA-AC40-A946-F04F-F6D25F9F1BBF}"/>
              </a:ext>
            </a:extLst>
          </p:cNvPr>
          <p:cNvPicPr>
            <a:picLocks noChangeAspect="1"/>
          </p:cNvPicPr>
          <p:nvPr/>
        </p:nvPicPr>
        <p:blipFill>
          <a:blip r:embed="rId3"/>
          <a:srcRect t="21961" r="318" b="392"/>
          <a:stretch/>
        </p:blipFill>
        <p:spPr>
          <a:xfrm>
            <a:off x="3450920" y="3868324"/>
            <a:ext cx="4721839" cy="2065381"/>
          </a:xfrm>
          <a:prstGeom prst="rect">
            <a:avLst/>
          </a:prstGeom>
        </p:spPr>
      </p:pic>
    </p:spTree>
    <p:extLst>
      <p:ext uri="{BB962C8B-B14F-4D97-AF65-F5344CB8AC3E}">
        <p14:creationId xmlns:p14="http://schemas.microsoft.com/office/powerpoint/2010/main" val="2230716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55F2D4-C20E-BEBC-1CCF-4449B0456A7E}"/>
              </a:ext>
            </a:extLst>
          </p:cNvPr>
          <p:cNvSpPr>
            <a:spLocks noGrp="1"/>
          </p:cNvSpPr>
          <p:nvPr>
            <p:ph type="title"/>
          </p:nvPr>
        </p:nvSpPr>
        <p:spPr>
          <a:xfrm>
            <a:off x="690364" y="567993"/>
            <a:ext cx="10240093" cy="800101"/>
          </a:xfrm>
        </p:spPr>
        <p:txBody>
          <a:bodyPr>
            <a:normAutofit/>
          </a:bodyPr>
          <a:lstStyle/>
          <a:p>
            <a:r>
              <a:rPr lang="en-US" sz="2800">
                <a:solidFill>
                  <a:srgbClr val="000000"/>
                </a:solidFill>
                <a:latin typeface="Arial Black"/>
              </a:rPr>
              <a:t>Submitting Comment and Next Steps </a:t>
            </a:r>
          </a:p>
        </p:txBody>
      </p:sp>
      <p:sp>
        <p:nvSpPr>
          <p:cNvPr id="4" name="Slide Number Placeholder 3">
            <a:extLst>
              <a:ext uri="{FF2B5EF4-FFF2-40B4-BE49-F238E27FC236}">
                <a16:creationId xmlns:a16="http://schemas.microsoft.com/office/drawing/2014/main" id="{C82CE1B8-1C92-D6D2-444B-652DB90E86D1}"/>
              </a:ext>
            </a:extLst>
          </p:cNvPr>
          <p:cNvSpPr>
            <a:spLocks noGrp="1"/>
          </p:cNvSpPr>
          <p:nvPr>
            <p:ph type="sldNum" sz="quarter" idx="10"/>
          </p:nvPr>
        </p:nvSpPr>
        <p:spPr/>
        <p:txBody>
          <a:bodyPr/>
          <a:lstStyle/>
          <a:p>
            <a:fld id="{48F63A3B-78C7-47BE-AE5E-E10140E04643}" type="slidenum">
              <a:rPr lang="en-US" smtClean="0"/>
              <a:pPr/>
              <a:t>28</a:t>
            </a:fld>
            <a:endParaRPr lang="en-US"/>
          </a:p>
        </p:txBody>
      </p:sp>
      <p:sp>
        <p:nvSpPr>
          <p:cNvPr id="9" name="TextBox 8">
            <a:extLst>
              <a:ext uri="{FF2B5EF4-FFF2-40B4-BE49-F238E27FC236}">
                <a16:creationId xmlns:a16="http://schemas.microsoft.com/office/drawing/2014/main" id="{5AD10B33-98BE-5A43-123E-F6F8E1262FDD}"/>
              </a:ext>
            </a:extLst>
          </p:cNvPr>
          <p:cNvSpPr txBox="1"/>
          <p:nvPr/>
        </p:nvSpPr>
        <p:spPr>
          <a:xfrm>
            <a:off x="763136" y="1515458"/>
            <a:ext cx="10026731" cy="1477328"/>
          </a:xfrm>
          <a:prstGeom prst="rect">
            <a:avLst/>
          </a:prstGeom>
          <a:noFill/>
        </p:spPr>
        <p:txBody>
          <a:bodyPr wrap="square" lIns="91440" tIns="45720" rIns="91440" bIns="45720" rtlCol="0" anchor="t">
            <a:spAutoFit/>
          </a:bodyPr>
          <a:lstStyle/>
          <a:p>
            <a:r>
              <a:rPr lang="en-US" b="1"/>
              <a:t>Comments must be submitted by 2/17/25: </a:t>
            </a:r>
          </a:p>
          <a:p>
            <a:pPr marL="342900" indent="-342900">
              <a:buAutoNum type="arabicPeriod"/>
            </a:pPr>
            <a:r>
              <a:rPr lang="en-US"/>
              <a:t>Provide written comment tonight on the provided forms</a:t>
            </a:r>
          </a:p>
          <a:p>
            <a:pPr marL="342900" indent="-342900">
              <a:buAutoNum type="arabicPeriod"/>
            </a:pPr>
            <a:r>
              <a:rPr lang="en-US"/>
              <a:t>Call (216) 420-8049</a:t>
            </a:r>
          </a:p>
          <a:p>
            <a:pPr marL="342900" indent="-342900">
              <a:buAutoNum type="arabicPeriod"/>
            </a:pPr>
            <a:r>
              <a:rPr lang="en-US"/>
              <a:t>Visit </a:t>
            </a:r>
            <a:r>
              <a:rPr lang="en-US">
                <a:hlinkClick r:id="rId3"/>
              </a:rPr>
              <a:t>www.clevelandhealth.org</a:t>
            </a:r>
            <a:r>
              <a:rPr lang="en-US"/>
              <a:t> and complete the online form </a:t>
            </a:r>
          </a:p>
          <a:p>
            <a:endParaRPr lang="en-US"/>
          </a:p>
        </p:txBody>
      </p:sp>
      <p:sp>
        <p:nvSpPr>
          <p:cNvPr id="10" name="TextBox 9">
            <a:extLst>
              <a:ext uri="{FF2B5EF4-FFF2-40B4-BE49-F238E27FC236}">
                <a16:creationId xmlns:a16="http://schemas.microsoft.com/office/drawing/2014/main" id="{B8EC632B-DC39-281D-E444-5942A5849314}"/>
              </a:ext>
            </a:extLst>
          </p:cNvPr>
          <p:cNvSpPr txBox="1"/>
          <p:nvPr/>
        </p:nvSpPr>
        <p:spPr>
          <a:xfrm>
            <a:off x="763135" y="3069088"/>
            <a:ext cx="10026731" cy="1754326"/>
          </a:xfrm>
          <a:prstGeom prst="rect">
            <a:avLst/>
          </a:prstGeom>
          <a:noFill/>
        </p:spPr>
        <p:txBody>
          <a:bodyPr wrap="square" lIns="91440" tIns="45720" rIns="91440" bIns="45720" rtlCol="0" anchor="t">
            <a:spAutoFit/>
          </a:bodyPr>
          <a:lstStyle/>
          <a:p>
            <a:r>
              <a:rPr lang="en-US" b="1"/>
              <a:t>Next Steps</a:t>
            </a:r>
          </a:p>
          <a:p>
            <a:pPr marL="342900" indent="-342900">
              <a:buAutoNum type="arabicPeriod"/>
            </a:pPr>
            <a:r>
              <a:rPr lang="en-US"/>
              <a:t>CDAQ will review comments and incorporate feedback</a:t>
            </a:r>
          </a:p>
          <a:p>
            <a:pPr marL="342900" indent="-342900">
              <a:buAutoNum type="arabicPeriod"/>
            </a:pPr>
            <a:r>
              <a:rPr lang="en-US"/>
              <a:t>A revised code will be submitted to Cleveland City Council in early March</a:t>
            </a:r>
          </a:p>
          <a:p>
            <a:pPr marL="342900" indent="-342900">
              <a:buAutoNum type="arabicPeriod"/>
            </a:pPr>
            <a:r>
              <a:rPr lang="en-US"/>
              <a:t>Stakeholders will have an additional opportunity to submit comment during the legislative process</a:t>
            </a:r>
          </a:p>
          <a:p>
            <a:endParaRPr lang="en-US"/>
          </a:p>
        </p:txBody>
      </p:sp>
      <p:pic>
        <p:nvPicPr>
          <p:cNvPr id="2" name="Picture 1">
            <a:extLst>
              <a:ext uri="{FF2B5EF4-FFF2-40B4-BE49-F238E27FC236}">
                <a16:creationId xmlns:a16="http://schemas.microsoft.com/office/drawing/2014/main" id="{797CC307-00B2-E2FE-CDE0-4AD534C1943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749453" y="4620862"/>
            <a:ext cx="3496850" cy="1948189"/>
          </a:xfrm>
          <a:prstGeom prst="rect">
            <a:avLst/>
          </a:prstGeom>
        </p:spPr>
      </p:pic>
      <p:pic>
        <p:nvPicPr>
          <p:cNvPr id="8" name="Picture 7" descr="10,950 March 2025 Calendar Images, Stock Photos, and Vectors | Shutterstock">
            <a:extLst>
              <a:ext uri="{FF2B5EF4-FFF2-40B4-BE49-F238E27FC236}">
                <a16:creationId xmlns:a16="http://schemas.microsoft.com/office/drawing/2014/main" id="{088ED7BD-1650-0775-FEDD-008C27A2F9DA}"/>
              </a:ext>
            </a:extLst>
          </p:cNvPr>
          <p:cNvPicPr>
            <a:picLocks noChangeAspect="1"/>
          </p:cNvPicPr>
          <p:nvPr/>
        </p:nvPicPr>
        <p:blipFill>
          <a:blip r:embed="rId6"/>
          <a:srcRect l="19772" t="-967" r="17871" b="11605"/>
          <a:stretch/>
        </p:blipFill>
        <p:spPr>
          <a:xfrm>
            <a:off x="2396647" y="4619871"/>
            <a:ext cx="1950674" cy="1943349"/>
          </a:xfrm>
          <a:prstGeom prst="rect">
            <a:avLst/>
          </a:prstGeom>
        </p:spPr>
      </p:pic>
    </p:spTree>
    <p:extLst>
      <p:ext uri="{BB962C8B-B14F-4D97-AF65-F5344CB8AC3E}">
        <p14:creationId xmlns:p14="http://schemas.microsoft.com/office/powerpoint/2010/main" val="4147969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Question mark on green pastel background">
            <a:extLst>
              <a:ext uri="{FF2B5EF4-FFF2-40B4-BE49-F238E27FC236}">
                <a16:creationId xmlns:a16="http://schemas.microsoft.com/office/drawing/2014/main" id="{8048AB66-1407-CB77-6860-0CA37F5AF18F}"/>
              </a:ext>
            </a:extLst>
          </p:cNvPr>
          <p:cNvPicPr>
            <a:picLocks noGrp="1" noChangeAspect="1"/>
          </p:cNvPicPr>
          <p:nvPr>
            <p:ph type="pic" sz="quarter" idx="11"/>
          </p:nvPr>
        </p:nvPicPr>
        <p:blipFill>
          <a:blip r:embed="rId2"/>
          <a:srcRect t="6903" b="22827"/>
          <a:stretch/>
        </p:blipFill>
        <p:spPr>
          <a:xfrm>
            <a:off x="457200" y="457200"/>
            <a:ext cx="11277600" cy="5943600"/>
          </a:xfrm>
          <a:prstGeom prst="rect">
            <a:avLst/>
          </a:prstGeom>
        </p:spPr>
      </p:pic>
      <p:sp>
        <p:nvSpPr>
          <p:cNvPr id="5" name="TextBox 4">
            <a:extLst>
              <a:ext uri="{FF2B5EF4-FFF2-40B4-BE49-F238E27FC236}">
                <a16:creationId xmlns:a16="http://schemas.microsoft.com/office/drawing/2014/main" id="{E3BD1794-9DA6-E6AA-6A81-61C89979D7D6}"/>
              </a:ext>
            </a:extLst>
          </p:cNvPr>
          <p:cNvSpPr txBox="1"/>
          <p:nvPr/>
        </p:nvSpPr>
        <p:spPr>
          <a:xfrm>
            <a:off x="2222208" y="2395281"/>
            <a:ext cx="278882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a:t>Questions and Comments? </a:t>
            </a:r>
            <a:endParaRPr lang="en-US" sz="3000"/>
          </a:p>
        </p:txBody>
      </p:sp>
      <p:grpSp>
        <p:nvGrpSpPr>
          <p:cNvPr id="8" name="Group 7">
            <a:extLst>
              <a:ext uri="{FF2B5EF4-FFF2-40B4-BE49-F238E27FC236}">
                <a16:creationId xmlns:a16="http://schemas.microsoft.com/office/drawing/2014/main" id="{4820F019-846E-980A-D24D-320C5FC7814B}"/>
              </a:ext>
            </a:extLst>
          </p:cNvPr>
          <p:cNvGrpSpPr/>
          <p:nvPr/>
        </p:nvGrpSpPr>
        <p:grpSpPr>
          <a:xfrm>
            <a:off x="1753231" y="3696779"/>
            <a:ext cx="3840967" cy="597999"/>
            <a:chOff x="1022546" y="4114313"/>
            <a:chExt cx="3840967" cy="597999"/>
          </a:xfrm>
        </p:grpSpPr>
        <p:pic>
          <p:nvPicPr>
            <p:cNvPr id="3" name="Picture 2">
              <a:extLst>
                <a:ext uri="{FF2B5EF4-FFF2-40B4-BE49-F238E27FC236}">
                  <a16:creationId xmlns:a16="http://schemas.microsoft.com/office/drawing/2014/main" id="{C33CD6BD-CE29-DC29-B232-D25CF23956C1}"/>
                </a:ext>
              </a:extLst>
            </p:cNvPr>
            <p:cNvPicPr>
              <a:picLocks noChangeAspect="1"/>
            </p:cNvPicPr>
            <p:nvPr/>
          </p:nvPicPr>
          <p:blipFill>
            <a:blip r:embed="rId3"/>
            <a:srcRect t="-9185" r="41634" b="-9564"/>
            <a:stretch/>
          </p:blipFill>
          <p:spPr>
            <a:xfrm>
              <a:off x="1022546" y="4114314"/>
              <a:ext cx="3840967" cy="597998"/>
            </a:xfrm>
            <a:prstGeom prst="rect">
              <a:avLst/>
            </a:prstGeom>
            <a:ln>
              <a:solidFill>
                <a:schemeClr val="tx1"/>
              </a:solidFill>
            </a:ln>
          </p:spPr>
        </p:pic>
        <p:sp>
          <p:nvSpPr>
            <p:cNvPr id="6" name="Oval 5">
              <a:extLst>
                <a:ext uri="{FF2B5EF4-FFF2-40B4-BE49-F238E27FC236}">
                  <a16:creationId xmlns:a16="http://schemas.microsoft.com/office/drawing/2014/main" id="{7CFDFB73-B2D1-FBC2-AA52-51EBE09194CF}"/>
                </a:ext>
              </a:extLst>
            </p:cNvPr>
            <p:cNvSpPr/>
            <p:nvPr/>
          </p:nvSpPr>
          <p:spPr>
            <a:xfrm>
              <a:off x="2784407" y="4114314"/>
              <a:ext cx="581984" cy="59562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8BF3911-BE21-7104-81C6-93FA17AA33D0}"/>
                </a:ext>
              </a:extLst>
            </p:cNvPr>
            <p:cNvSpPr/>
            <p:nvPr/>
          </p:nvSpPr>
          <p:spPr>
            <a:xfrm>
              <a:off x="1829524" y="4114313"/>
              <a:ext cx="581984" cy="59562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25673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FCE59-3292-F9C0-5B89-6B1E57DB2C64}"/>
              </a:ext>
            </a:extLst>
          </p:cNvPr>
          <p:cNvSpPr>
            <a:spLocks noGrp="1"/>
          </p:cNvSpPr>
          <p:nvPr>
            <p:ph type="title"/>
          </p:nvPr>
        </p:nvSpPr>
        <p:spPr>
          <a:xfrm>
            <a:off x="5106093" y="527881"/>
            <a:ext cx="3834244" cy="995777"/>
          </a:xfrm>
        </p:spPr>
        <p:txBody>
          <a:bodyPr/>
          <a:lstStyle/>
          <a:p>
            <a:r>
              <a:rPr lang="en-US" sz="2800">
                <a:latin typeface="Calibri"/>
                <a:cs typeface="Calibri"/>
              </a:rPr>
              <a:t>Cleveland Division of </a:t>
            </a:r>
            <a:br>
              <a:rPr lang="en-US" sz="2800">
                <a:latin typeface="Calibri"/>
                <a:cs typeface="Calibri"/>
              </a:rPr>
            </a:br>
            <a:r>
              <a:rPr lang="en-US" sz="2800">
                <a:latin typeface="Calibri"/>
                <a:cs typeface="Calibri"/>
              </a:rPr>
              <a:t>Air Quality </a:t>
            </a:r>
            <a:endParaRPr lang="en-US" sz="2800"/>
          </a:p>
        </p:txBody>
      </p:sp>
      <p:pic>
        <p:nvPicPr>
          <p:cNvPr id="5" name="Picture 5">
            <a:extLst>
              <a:ext uri="{FF2B5EF4-FFF2-40B4-BE49-F238E27FC236}">
                <a16:creationId xmlns:a16="http://schemas.microsoft.com/office/drawing/2014/main" id="{723861BC-33D7-3D96-BDF9-637BD67E6E02}"/>
              </a:ext>
            </a:extLst>
          </p:cNvPr>
          <p:cNvPicPr>
            <a:picLocks noGrp="1" noChangeAspect="1"/>
          </p:cNvPicPr>
          <p:nvPr>
            <p:ph type="pic" sz="quarter" idx="11"/>
          </p:nvPr>
        </p:nvPicPr>
        <p:blipFill>
          <a:blip r:embed="rId2"/>
          <a:srcRect l="23987" r="23987"/>
          <a:stretch>
            <a:fillRect/>
          </a:stretch>
        </p:blipFill>
        <p:spPr>
          <a:xfrm>
            <a:off x="284319" y="117509"/>
            <a:ext cx="4496403" cy="6581587"/>
          </a:xfrm>
        </p:spPr>
      </p:pic>
      <p:sp>
        <p:nvSpPr>
          <p:cNvPr id="4" name="Text Placeholder 3">
            <a:extLst>
              <a:ext uri="{FF2B5EF4-FFF2-40B4-BE49-F238E27FC236}">
                <a16:creationId xmlns:a16="http://schemas.microsoft.com/office/drawing/2014/main" id="{390E91CB-2769-2D60-0B89-F46B662BEB83}"/>
              </a:ext>
            </a:extLst>
          </p:cNvPr>
          <p:cNvSpPr>
            <a:spLocks noGrp="1"/>
          </p:cNvSpPr>
          <p:nvPr>
            <p:ph type="body" sz="half" idx="4294967295"/>
          </p:nvPr>
        </p:nvSpPr>
        <p:spPr>
          <a:xfrm>
            <a:off x="5304750" y="1868617"/>
            <a:ext cx="4616225" cy="1806472"/>
          </a:xfrm>
        </p:spPr>
        <p:txBody>
          <a:bodyPr vert="horz" lIns="91440" tIns="45720" rIns="91440" bIns="45720" rtlCol="0" anchor="t">
            <a:normAutofit/>
          </a:bodyPr>
          <a:lstStyle/>
          <a:p>
            <a:pPr marL="227965" indent="-227965">
              <a:buChar char="•"/>
            </a:pPr>
            <a:r>
              <a:rPr lang="en-US" sz="1800">
                <a:latin typeface="Calibri"/>
                <a:cs typeface="Calibri"/>
              </a:rPr>
              <a:t>Local air agency serving City of Cleveland and Cuyahoga County </a:t>
            </a:r>
            <a:endParaRPr lang="en-US" sz="1800">
              <a:cs typeface="Calibri"/>
            </a:endParaRPr>
          </a:p>
          <a:p>
            <a:pPr marL="227965" indent="-227965"/>
            <a:r>
              <a:rPr lang="en-US" sz="1800">
                <a:latin typeface="Calibri"/>
                <a:cs typeface="Calibri"/>
              </a:rPr>
              <a:t>Comprised of 4 Sections including Monitoring, Enforcement, Permitting and Outreach </a:t>
            </a:r>
            <a:endParaRPr lang="en-US" sz="1800">
              <a:cs typeface="Calibri"/>
            </a:endParaRPr>
          </a:p>
          <a:p>
            <a:endParaRPr lang="en-US" sz="1800">
              <a:cs typeface="Calibri"/>
            </a:endParaRPr>
          </a:p>
          <a:p>
            <a:endParaRPr lang="en-US" sz="1800">
              <a:cs typeface="Calibri"/>
            </a:endParaRPr>
          </a:p>
        </p:txBody>
      </p:sp>
      <p:pic>
        <p:nvPicPr>
          <p:cNvPr id="3" name="Picture 2">
            <a:extLst>
              <a:ext uri="{FF2B5EF4-FFF2-40B4-BE49-F238E27FC236}">
                <a16:creationId xmlns:a16="http://schemas.microsoft.com/office/drawing/2014/main" id="{65D62FB8-4F72-F20D-5E01-431D60F3E5F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221260" y="4165507"/>
            <a:ext cx="4237974" cy="1272271"/>
          </a:xfrm>
          <a:prstGeom prst="rect">
            <a:avLst/>
          </a:prstGeom>
        </p:spPr>
      </p:pic>
    </p:spTree>
    <p:extLst>
      <p:ext uri="{BB962C8B-B14F-4D97-AF65-F5344CB8AC3E}">
        <p14:creationId xmlns:p14="http://schemas.microsoft.com/office/powerpoint/2010/main" val="2848452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1096D51A-D64E-7D3D-19AB-B25917DA4825}"/>
              </a:ext>
            </a:extLst>
          </p:cNvPr>
          <p:cNvSpPr>
            <a:spLocks noGrp="1"/>
          </p:cNvSpPr>
          <p:nvPr>
            <p:ph type="title"/>
          </p:nvPr>
        </p:nvSpPr>
        <p:spPr>
          <a:xfrm>
            <a:off x="-197" y="1627649"/>
            <a:ext cx="12192717" cy="800101"/>
          </a:xfrm>
        </p:spPr>
        <p:txBody>
          <a:bodyPr>
            <a:normAutofit/>
          </a:bodyPr>
          <a:lstStyle/>
          <a:p>
            <a:pPr algn="ctr"/>
            <a:r>
              <a:rPr lang="en-US" sz="2800">
                <a:solidFill>
                  <a:srgbClr val="000000"/>
                </a:solidFill>
                <a:latin typeface="Arial Black"/>
              </a:rPr>
              <a:t>Thank you! </a:t>
            </a:r>
            <a:endParaRPr lang="en-US"/>
          </a:p>
        </p:txBody>
      </p:sp>
      <p:sp>
        <p:nvSpPr>
          <p:cNvPr id="6" name="TextBox 5">
            <a:extLst>
              <a:ext uri="{FF2B5EF4-FFF2-40B4-BE49-F238E27FC236}">
                <a16:creationId xmlns:a16="http://schemas.microsoft.com/office/drawing/2014/main" id="{89DE9645-184E-4FC4-99FA-E8E0695A9593}"/>
              </a:ext>
            </a:extLst>
          </p:cNvPr>
          <p:cNvSpPr txBox="1"/>
          <p:nvPr/>
        </p:nvSpPr>
        <p:spPr>
          <a:xfrm>
            <a:off x="3212307" y="3581400"/>
            <a:ext cx="5779293" cy="5352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725"/>
              </a:lnSpc>
            </a:pPr>
            <a:r>
              <a:rPr lang="en-US" b="1">
                <a:cs typeface="Segoe UI"/>
              </a:rPr>
              <a:t>Christina Yoka, Chief of Air Pollution Outreach </a:t>
            </a:r>
            <a:r>
              <a:rPr lang="en-US">
                <a:cs typeface="Segoe UI"/>
              </a:rPr>
              <a:t>​</a:t>
            </a:r>
            <a:br>
              <a:rPr lang="en-US">
                <a:cs typeface="Segoe UI"/>
              </a:rPr>
            </a:br>
            <a:r>
              <a:rPr lang="en-US">
                <a:cs typeface="Segoe UI"/>
              </a:rPr>
              <a:t>(216) 664- 2129 | cyoka@clevelandohio.gov​</a:t>
            </a:r>
          </a:p>
        </p:txBody>
      </p:sp>
      <p:sp>
        <p:nvSpPr>
          <p:cNvPr id="7" name="TextBox 6">
            <a:extLst>
              <a:ext uri="{FF2B5EF4-FFF2-40B4-BE49-F238E27FC236}">
                <a16:creationId xmlns:a16="http://schemas.microsoft.com/office/drawing/2014/main" id="{574C5FC4-8B3C-3710-03F6-02D0338E92A1}"/>
              </a:ext>
            </a:extLst>
          </p:cNvPr>
          <p:cNvSpPr txBox="1"/>
          <p:nvPr/>
        </p:nvSpPr>
        <p:spPr>
          <a:xfrm>
            <a:off x="-2380" y="2616994"/>
            <a:ext cx="12196760" cy="5352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725"/>
              </a:lnSpc>
            </a:pPr>
            <a:r>
              <a:rPr lang="en-US" b="1">
                <a:cs typeface="Segoe UI"/>
              </a:rPr>
              <a:t>David Hearne, Commissioner </a:t>
            </a:r>
            <a:br>
              <a:rPr lang="en-US">
                <a:cs typeface="Segoe UI"/>
              </a:rPr>
            </a:br>
            <a:r>
              <a:rPr lang="en-US">
                <a:cs typeface="Segoe UI"/>
              </a:rPr>
              <a:t>(216) 664- 2178 | dhearne@clevelandohio.gov​</a:t>
            </a:r>
          </a:p>
        </p:txBody>
      </p:sp>
      <p:sp>
        <p:nvSpPr>
          <p:cNvPr id="8" name="TextBox 7">
            <a:extLst>
              <a:ext uri="{FF2B5EF4-FFF2-40B4-BE49-F238E27FC236}">
                <a16:creationId xmlns:a16="http://schemas.microsoft.com/office/drawing/2014/main" id="{101A3FB0-18AE-39B3-3AB3-F0AF3645552E}"/>
              </a:ext>
            </a:extLst>
          </p:cNvPr>
          <p:cNvSpPr txBox="1"/>
          <p:nvPr/>
        </p:nvSpPr>
        <p:spPr>
          <a:xfrm>
            <a:off x="426244" y="4688680"/>
            <a:ext cx="11327605" cy="5352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725"/>
              </a:lnSpc>
            </a:pPr>
            <a:r>
              <a:rPr lang="en-US" b="1">
                <a:cs typeface="Segoe UI"/>
              </a:rPr>
              <a:t>Yvette Mitchell, Environmental Program Manager</a:t>
            </a:r>
            <a:endParaRPr lang="en-US"/>
          </a:p>
          <a:p>
            <a:pPr algn="ctr">
              <a:lnSpc>
                <a:spcPts val="1725"/>
              </a:lnSpc>
            </a:pPr>
            <a:r>
              <a:rPr lang="en-US">
                <a:cs typeface="Segoe UI"/>
              </a:rPr>
              <a:t>(216) 664- 4181 | ymitchell@clevelandohio.gov​</a:t>
            </a:r>
            <a:endParaRPr lang="en-US"/>
          </a:p>
        </p:txBody>
      </p:sp>
      <p:sp>
        <p:nvSpPr>
          <p:cNvPr id="9" name="TextBox 8">
            <a:extLst>
              <a:ext uri="{FF2B5EF4-FFF2-40B4-BE49-F238E27FC236}">
                <a16:creationId xmlns:a16="http://schemas.microsoft.com/office/drawing/2014/main" id="{85F333AA-EE8D-0087-FFED-9314BED1E9B9}"/>
              </a:ext>
            </a:extLst>
          </p:cNvPr>
          <p:cNvSpPr txBox="1"/>
          <p:nvPr/>
        </p:nvSpPr>
        <p:spPr>
          <a:xfrm>
            <a:off x="-2381" y="5593556"/>
            <a:ext cx="12196760" cy="5377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725"/>
              </a:lnSpc>
            </a:pPr>
            <a:r>
              <a:rPr lang="en-US" b="1">
                <a:cs typeface="Segoe UI"/>
              </a:rPr>
              <a:t>Submit Comments: </a:t>
            </a:r>
          </a:p>
          <a:p>
            <a:pPr algn="ctr">
              <a:lnSpc>
                <a:spcPts val="1725"/>
              </a:lnSpc>
            </a:pPr>
            <a:r>
              <a:rPr lang="en-US" b="1">
                <a:cs typeface="Segoe UI"/>
              </a:rPr>
              <a:t>www.clevelandhealth.org</a:t>
            </a:r>
          </a:p>
        </p:txBody>
      </p:sp>
      <p:pic>
        <p:nvPicPr>
          <p:cNvPr id="11" name="Picture 10" descr="Text&#10;&#10;Description automatically generated">
            <a:extLst>
              <a:ext uri="{FF2B5EF4-FFF2-40B4-BE49-F238E27FC236}">
                <a16:creationId xmlns:a16="http://schemas.microsoft.com/office/drawing/2014/main" id="{3FC69D72-AD1C-7558-5621-B1020CA41E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557" y="545498"/>
            <a:ext cx="2683907" cy="1041836"/>
          </a:xfrm>
          <a:prstGeom prst="rect">
            <a:avLst/>
          </a:prstGeom>
        </p:spPr>
      </p:pic>
    </p:spTree>
    <p:extLst>
      <p:ext uri="{BB962C8B-B14F-4D97-AF65-F5344CB8AC3E}">
        <p14:creationId xmlns:p14="http://schemas.microsoft.com/office/powerpoint/2010/main" val="4230790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6" name="Diagram 236">
            <a:extLst>
              <a:ext uri="{FF2B5EF4-FFF2-40B4-BE49-F238E27FC236}">
                <a16:creationId xmlns:a16="http://schemas.microsoft.com/office/drawing/2014/main" id="{A2FBAADB-DCBD-B03D-38A0-DF31D03E6180}"/>
              </a:ext>
            </a:extLst>
          </p:cNvPr>
          <p:cNvGraphicFramePr/>
          <p:nvPr/>
        </p:nvGraphicFramePr>
        <p:xfrm>
          <a:off x="1188720" y="797560"/>
          <a:ext cx="9662160" cy="5628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AutoShape 2" descr="https://gbc-powerpoint.officeapps.live.com/pods/GetClipboardImage.ashx?Id=3b24b368-0b33-44de-afd7-b5b1a7f4030c&amp;DC=GB4&amp;pkey=c8fd004c-4aa0-4ced-829c-fe0e42dc2f7f&amp;wdwaccluster=GB4"/>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750706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8E0144D-8810-DAF6-2679-3CAF6C41D6A6}"/>
              </a:ext>
            </a:extLst>
          </p:cNvPr>
          <p:cNvSpPr>
            <a:spLocks noGrp="1"/>
          </p:cNvSpPr>
          <p:nvPr/>
        </p:nvSpPr>
        <p:spPr>
          <a:xfrm>
            <a:off x="667229" y="793151"/>
            <a:ext cx="10871927" cy="834407"/>
          </a:xfrm>
          <a:prstGeom prst="rect">
            <a:avLst/>
          </a:prstGeom>
          <a:ln>
            <a:noFill/>
          </a:ln>
        </p:spPr>
        <p:txBody>
          <a:bodyPr vert="horz" lIns="68580" tIns="34290" rIns="68580" bIns="34290" rtlCol="0" anchor="t">
            <a:noAutofit/>
          </a:bodyPr>
          <a:lstStyle>
            <a:lvl1pPr marL="137160" indent="-137160" algn="l" defTabSz="685800" rtl="0" eaLnBrk="1" latinLnBrk="0" hangingPunct="1">
              <a:spcBef>
                <a:spcPct val="20000"/>
              </a:spcBef>
              <a:buClr>
                <a:srgbClr val="004B87"/>
              </a:buClr>
              <a:buSzPct val="85000"/>
              <a:buFont typeface="Arial" pitchFamily="34" charset="0"/>
              <a:buChar char="•"/>
              <a:defRPr sz="1800" kern="1200">
                <a:solidFill>
                  <a:schemeClr val="tx1"/>
                </a:solidFill>
                <a:latin typeface="Calibri" pitchFamily="34" charset="0"/>
                <a:ea typeface="+mn-ea"/>
                <a:cs typeface="+mn-cs"/>
              </a:defRPr>
            </a:lvl1pPr>
            <a:lvl2pPr marL="342900" indent="-137160" algn="l" defTabSz="685800" rtl="0" eaLnBrk="1" latinLnBrk="0" hangingPunct="1">
              <a:spcBef>
                <a:spcPct val="20000"/>
              </a:spcBef>
              <a:buClr>
                <a:srgbClr val="004B87"/>
              </a:buClr>
              <a:buSzPct val="85000"/>
              <a:buFont typeface="Arial" pitchFamily="34" charset="0"/>
              <a:buChar char="•"/>
              <a:defRPr sz="1500" kern="1200">
                <a:solidFill>
                  <a:schemeClr val="tx1"/>
                </a:solidFill>
                <a:latin typeface="Calibri" pitchFamily="34" charset="0"/>
                <a:ea typeface="+mn-ea"/>
                <a:cs typeface="+mn-cs"/>
              </a:defRPr>
            </a:lvl2pPr>
            <a:lvl3pPr marL="548640" indent="-137160" algn="l" defTabSz="685800" rtl="0" eaLnBrk="1" latinLnBrk="0" hangingPunct="1">
              <a:spcBef>
                <a:spcPct val="20000"/>
              </a:spcBef>
              <a:buClr>
                <a:srgbClr val="004B87"/>
              </a:buClr>
              <a:buSzPct val="90000"/>
              <a:buFont typeface="Arial" pitchFamily="34" charset="0"/>
              <a:buChar char="•"/>
              <a:defRPr sz="1400" kern="1200">
                <a:solidFill>
                  <a:schemeClr val="tx1"/>
                </a:solidFill>
                <a:latin typeface="Calibri" pitchFamily="34" charset="0"/>
                <a:ea typeface="+mn-ea"/>
                <a:cs typeface="+mn-cs"/>
              </a:defRPr>
            </a:lvl3pPr>
            <a:lvl4pPr marL="754380" indent="-137160" algn="l" defTabSz="685800" rtl="0" eaLnBrk="1" latinLnBrk="0" hangingPunct="1">
              <a:spcBef>
                <a:spcPct val="20000"/>
              </a:spcBef>
              <a:buClr>
                <a:srgbClr val="004B87"/>
              </a:buClr>
              <a:buFont typeface="Arial" pitchFamily="34" charset="0"/>
              <a:buChar char="•"/>
              <a:defRPr sz="1200" kern="1200">
                <a:solidFill>
                  <a:schemeClr val="tx1"/>
                </a:solidFill>
                <a:latin typeface="Calibri" pitchFamily="34" charset="0"/>
                <a:ea typeface="+mn-ea"/>
                <a:cs typeface="+mn-cs"/>
              </a:defRPr>
            </a:lvl4pPr>
            <a:lvl5pPr marL="891540" indent="-102870" algn="l" defTabSz="685800" rtl="0" eaLnBrk="1" latinLnBrk="0" hangingPunct="1">
              <a:spcBef>
                <a:spcPct val="20000"/>
              </a:spcBef>
              <a:buClr>
                <a:srgbClr val="004B87"/>
              </a:buClr>
              <a:buSzPct val="100000"/>
              <a:buFont typeface="Arial" pitchFamily="34" charset="0"/>
              <a:buChar char="•"/>
              <a:defRPr sz="1100" kern="1200" baseline="0">
                <a:solidFill>
                  <a:schemeClr val="tx1"/>
                </a:solidFill>
                <a:latin typeface="Calibri" pitchFamily="34" charset="0"/>
                <a:ea typeface="+mn-ea"/>
                <a:cs typeface="+mn-cs"/>
              </a:defRPr>
            </a:lvl5pPr>
            <a:lvl6pPr marL="1028700" indent="-137160" algn="l" defTabSz="685800" rtl="0" eaLnBrk="1" latinLnBrk="0" hangingPunct="1">
              <a:spcBef>
                <a:spcPct val="20000"/>
              </a:spcBef>
              <a:buClr>
                <a:schemeClr val="accent1"/>
              </a:buClr>
              <a:buFont typeface="Arial" pitchFamily="34" charset="0"/>
              <a:buChar char="•"/>
              <a:defRPr sz="1000"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1000"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1000"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1000" kern="1200">
                <a:solidFill>
                  <a:schemeClr val="tx1"/>
                </a:solidFill>
                <a:latin typeface="+mn-lt"/>
                <a:ea typeface="+mn-ea"/>
                <a:cs typeface="+mn-cs"/>
              </a:defRPr>
            </a:lvl9pPr>
          </a:lstStyle>
          <a:p>
            <a:pPr marL="0" indent="0">
              <a:buNone/>
            </a:pPr>
            <a:r>
              <a:rPr lang="en-US" sz="2800" b="1">
                <a:solidFill>
                  <a:srgbClr val="000000"/>
                </a:solidFill>
                <a:latin typeface="Calibri"/>
                <a:ea typeface="+mn-lt"/>
                <a:cs typeface="+mn-lt"/>
              </a:rPr>
              <a:t>Types of industry that may produce air pollution and may be regulated </a:t>
            </a:r>
            <a:endParaRPr lang="en-US" sz="2800">
              <a:solidFill>
                <a:srgbClr val="000000"/>
              </a:solidFill>
              <a:ea typeface="Calibri"/>
              <a:cs typeface="Calibri"/>
            </a:endParaRPr>
          </a:p>
        </p:txBody>
      </p:sp>
      <p:sp>
        <p:nvSpPr>
          <p:cNvPr id="9" name="TextBox 8">
            <a:extLst>
              <a:ext uri="{FF2B5EF4-FFF2-40B4-BE49-F238E27FC236}">
                <a16:creationId xmlns:a16="http://schemas.microsoft.com/office/drawing/2014/main" id="{4BC79E05-E095-E32C-57C9-1CED7E045E59}"/>
              </a:ext>
            </a:extLst>
          </p:cNvPr>
          <p:cNvSpPr txBox="1"/>
          <p:nvPr/>
        </p:nvSpPr>
        <p:spPr>
          <a:xfrm>
            <a:off x="730971" y="2177924"/>
            <a:ext cx="3440151"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00"/>
                </a:solidFill>
                <a:cs typeface="Segoe UI"/>
              </a:rPr>
              <a:t>• Asphalt plants ​</a:t>
            </a:r>
          </a:p>
          <a:p>
            <a:r>
              <a:rPr lang="en-US">
                <a:solidFill>
                  <a:srgbClr val="000000"/>
                </a:solidFill>
                <a:cs typeface="Segoe UI"/>
              </a:rPr>
              <a:t>• Auto body shops ​</a:t>
            </a:r>
          </a:p>
          <a:p>
            <a:r>
              <a:rPr lang="en-US">
                <a:solidFill>
                  <a:srgbClr val="000000"/>
                </a:solidFill>
                <a:cs typeface="Segoe UI"/>
              </a:rPr>
              <a:t>• Crematories ​</a:t>
            </a:r>
          </a:p>
          <a:p>
            <a:r>
              <a:rPr lang="en-US">
                <a:solidFill>
                  <a:srgbClr val="000000"/>
                </a:solidFill>
                <a:cs typeface="Segoe UI"/>
              </a:rPr>
              <a:t>• Dry cleaners ​</a:t>
            </a:r>
          </a:p>
          <a:p>
            <a:r>
              <a:rPr lang="en-US">
                <a:solidFill>
                  <a:srgbClr val="000000"/>
                </a:solidFill>
                <a:cs typeface="Segoe UI"/>
              </a:rPr>
              <a:t>• Foundries ​</a:t>
            </a:r>
          </a:p>
          <a:p>
            <a:r>
              <a:rPr lang="en-US">
                <a:solidFill>
                  <a:srgbClr val="000000"/>
                </a:solidFill>
                <a:cs typeface="Segoe UI"/>
              </a:rPr>
              <a:t>• Gas stations ​</a:t>
            </a:r>
          </a:p>
          <a:p>
            <a:r>
              <a:rPr lang="en-US">
                <a:solidFill>
                  <a:srgbClr val="000000"/>
                </a:solidFill>
                <a:cs typeface="Segoe UI"/>
              </a:rPr>
              <a:t>• Grain elevators ​</a:t>
            </a:r>
          </a:p>
          <a:p>
            <a:r>
              <a:rPr lang="en-US">
                <a:solidFill>
                  <a:srgbClr val="000000"/>
                </a:solidFill>
                <a:cs typeface="Segoe UI"/>
              </a:rPr>
              <a:t>• Furniture manufacturing ​</a:t>
            </a:r>
          </a:p>
          <a:p>
            <a:r>
              <a:rPr lang="en-US">
                <a:solidFill>
                  <a:srgbClr val="000000"/>
                </a:solidFill>
                <a:cs typeface="Segoe UI"/>
              </a:rPr>
              <a:t>• Metal finishing/plating ​</a:t>
            </a:r>
          </a:p>
          <a:p>
            <a:r>
              <a:rPr lang="en-US">
                <a:solidFill>
                  <a:srgbClr val="000000"/>
                </a:solidFill>
                <a:cs typeface="Segoe UI"/>
              </a:rPr>
              <a:t>• Plastics manufacturing ​</a:t>
            </a:r>
          </a:p>
          <a:p>
            <a:r>
              <a:rPr lang="en-US">
                <a:solidFill>
                  <a:srgbClr val="000000"/>
                </a:solidFill>
                <a:cs typeface="Segoe UI"/>
              </a:rPr>
              <a:t>• Printing/graphic arts​</a:t>
            </a:r>
          </a:p>
          <a:p>
            <a:r>
              <a:rPr lang="en-US">
                <a:solidFill>
                  <a:srgbClr val="000000"/>
                </a:solidFill>
                <a:cs typeface="Segoe UI"/>
              </a:rPr>
              <a:t> • Sand and gravel plants</a:t>
            </a:r>
          </a:p>
        </p:txBody>
      </p:sp>
      <p:pic>
        <p:nvPicPr>
          <p:cNvPr id="11" name="Picture 10" descr="MOBIL - 8952 Pearl Rd, Strongsville, OH - Services - Yelp">
            <a:extLst>
              <a:ext uri="{FF2B5EF4-FFF2-40B4-BE49-F238E27FC236}">
                <a16:creationId xmlns:a16="http://schemas.microsoft.com/office/drawing/2014/main" id="{944C3EFC-4EC2-348A-8873-B0893F9A304F}"/>
              </a:ext>
            </a:extLst>
          </p:cNvPr>
          <p:cNvPicPr>
            <a:picLocks noChangeAspect="1"/>
          </p:cNvPicPr>
          <p:nvPr/>
        </p:nvPicPr>
        <p:blipFill>
          <a:blip r:embed="rId2"/>
          <a:stretch>
            <a:fillRect/>
          </a:stretch>
        </p:blipFill>
        <p:spPr>
          <a:xfrm>
            <a:off x="3381693" y="1542506"/>
            <a:ext cx="1918748" cy="1946625"/>
          </a:xfrm>
          <a:prstGeom prst="rect">
            <a:avLst/>
          </a:prstGeom>
        </p:spPr>
      </p:pic>
      <p:pic>
        <p:nvPicPr>
          <p:cNvPr id="13" name="Picture 12" descr="Sand and Gravel Aggregate Process Plant, Construction Crushing Plant and  Processing">
            <a:extLst>
              <a:ext uri="{FF2B5EF4-FFF2-40B4-BE49-F238E27FC236}">
                <a16:creationId xmlns:a16="http://schemas.microsoft.com/office/drawing/2014/main" id="{2B088C34-8C70-8A8D-A5D6-D6CB100C0BD0}"/>
              </a:ext>
            </a:extLst>
          </p:cNvPr>
          <p:cNvPicPr>
            <a:picLocks noChangeAspect="1"/>
          </p:cNvPicPr>
          <p:nvPr/>
        </p:nvPicPr>
        <p:blipFill>
          <a:blip r:embed="rId3"/>
          <a:stretch>
            <a:fillRect/>
          </a:stretch>
        </p:blipFill>
        <p:spPr>
          <a:xfrm>
            <a:off x="5515494" y="1540006"/>
            <a:ext cx="2926034" cy="1941241"/>
          </a:xfrm>
          <a:prstGeom prst="rect">
            <a:avLst/>
          </a:prstGeom>
        </p:spPr>
      </p:pic>
      <p:pic>
        <p:nvPicPr>
          <p:cNvPr id="15" name="Picture 14" descr="What to Consider When Letting a Former Drycleaning Property">
            <a:extLst>
              <a:ext uri="{FF2B5EF4-FFF2-40B4-BE49-F238E27FC236}">
                <a16:creationId xmlns:a16="http://schemas.microsoft.com/office/drawing/2014/main" id="{BF1E35C6-F511-BDA2-2171-B86AACD9733B}"/>
              </a:ext>
            </a:extLst>
          </p:cNvPr>
          <p:cNvPicPr>
            <a:picLocks noChangeAspect="1"/>
          </p:cNvPicPr>
          <p:nvPr/>
        </p:nvPicPr>
        <p:blipFill>
          <a:blip r:embed="rId4"/>
          <a:stretch>
            <a:fillRect/>
          </a:stretch>
        </p:blipFill>
        <p:spPr>
          <a:xfrm>
            <a:off x="4416589" y="3659424"/>
            <a:ext cx="2388286" cy="1948447"/>
          </a:xfrm>
          <a:prstGeom prst="rect">
            <a:avLst/>
          </a:prstGeom>
        </p:spPr>
      </p:pic>
      <p:pic>
        <p:nvPicPr>
          <p:cNvPr id="17" name="Picture 16" descr="Benefits of Chromium Plating for industrial Plants - Flexi-Liner">
            <a:extLst>
              <a:ext uri="{FF2B5EF4-FFF2-40B4-BE49-F238E27FC236}">
                <a16:creationId xmlns:a16="http://schemas.microsoft.com/office/drawing/2014/main" id="{EA4C6CB2-6FCF-95BC-44CE-5B968CB2878E}"/>
              </a:ext>
            </a:extLst>
          </p:cNvPr>
          <p:cNvPicPr>
            <a:picLocks noChangeAspect="1"/>
          </p:cNvPicPr>
          <p:nvPr/>
        </p:nvPicPr>
        <p:blipFill>
          <a:blip r:embed="rId5"/>
          <a:stretch>
            <a:fillRect/>
          </a:stretch>
        </p:blipFill>
        <p:spPr>
          <a:xfrm>
            <a:off x="6976959" y="3662908"/>
            <a:ext cx="2932379" cy="1940316"/>
          </a:xfrm>
          <a:prstGeom prst="rect">
            <a:avLst/>
          </a:prstGeom>
        </p:spPr>
      </p:pic>
      <p:pic>
        <p:nvPicPr>
          <p:cNvPr id="19" name="Picture 18" descr="What are the different types of asphalt mixing plants?">
            <a:extLst>
              <a:ext uri="{FF2B5EF4-FFF2-40B4-BE49-F238E27FC236}">
                <a16:creationId xmlns:a16="http://schemas.microsoft.com/office/drawing/2014/main" id="{CE163A08-B8EF-FED3-856A-83C187DDA235}"/>
              </a:ext>
            </a:extLst>
          </p:cNvPr>
          <p:cNvPicPr>
            <a:picLocks noChangeAspect="1"/>
          </p:cNvPicPr>
          <p:nvPr/>
        </p:nvPicPr>
        <p:blipFill>
          <a:blip r:embed="rId6"/>
          <a:stretch>
            <a:fillRect/>
          </a:stretch>
        </p:blipFill>
        <p:spPr>
          <a:xfrm>
            <a:off x="8623085" y="1541169"/>
            <a:ext cx="2936608" cy="1947682"/>
          </a:xfrm>
          <a:prstGeom prst="rect">
            <a:avLst/>
          </a:prstGeom>
        </p:spPr>
      </p:pic>
    </p:spTree>
    <p:extLst>
      <p:ext uri="{BB962C8B-B14F-4D97-AF65-F5344CB8AC3E}">
        <p14:creationId xmlns:p14="http://schemas.microsoft.com/office/powerpoint/2010/main" val="2830739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19F1C6BB-A99F-804A-4E2B-AE6BBC551424}"/>
              </a:ext>
            </a:extLst>
          </p:cNvPr>
          <p:cNvSpPr>
            <a:spLocks noGrp="1"/>
          </p:cNvSpPr>
          <p:nvPr>
            <p:ph type="title"/>
          </p:nvPr>
        </p:nvSpPr>
        <p:spPr>
          <a:xfrm>
            <a:off x="883085" y="767064"/>
            <a:ext cx="4207929" cy="548833"/>
          </a:xfrm>
        </p:spPr>
        <p:txBody>
          <a:bodyPr vert="horz" lIns="91440" tIns="45720" rIns="91440" bIns="45720" rtlCol="0" anchor="b">
            <a:noAutofit/>
          </a:bodyPr>
          <a:lstStyle/>
          <a:p>
            <a:pPr>
              <a:lnSpc>
                <a:spcPct val="90000"/>
              </a:lnSpc>
            </a:pPr>
            <a:r>
              <a:rPr lang="en-US" sz="2800" b="1" kern="1200">
                <a:solidFill>
                  <a:srgbClr val="000000"/>
                </a:solidFill>
                <a:latin typeface="+mj-lt"/>
                <a:ea typeface="+mj-ea"/>
                <a:cs typeface="+mj-cs"/>
              </a:rPr>
              <a:t>Air Quality Complaints </a:t>
            </a:r>
            <a:endParaRPr lang="en-US" sz="2800" b="1" kern="1200">
              <a:solidFill>
                <a:srgbClr val="000000"/>
              </a:solidFill>
              <a:latin typeface="+mj-lt"/>
              <a:cs typeface="Calibri Light"/>
            </a:endParaRPr>
          </a:p>
        </p:txBody>
      </p:sp>
      <p:sp>
        <p:nvSpPr>
          <p:cNvPr id="3" name="Slide Number Placeholder 2">
            <a:extLst>
              <a:ext uri="{FF2B5EF4-FFF2-40B4-BE49-F238E27FC236}">
                <a16:creationId xmlns:a16="http://schemas.microsoft.com/office/drawing/2014/main" id="{7267C004-8B72-C872-98FB-00A2A584D055}"/>
              </a:ext>
            </a:extLst>
          </p:cNvPr>
          <p:cNvSpPr>
            <a:spLocks noGrp="1"/>
          </p:cNvSpPr>
          <p:nvPr>
            <p:ph type="sldNum" sz="quarter" idx="10"/>
          </p:nvPr>
        </p:nvSpPr>
        <p:spPr/>
        <p:txBody>
          <a:bodyPr vert="horz" lIns="91440" tIns="45720" rIns="91440" bIns="45720" rtlCol="0" anchor="ctr">
            <a:normAutofit/>
          </a:bodyPr>
          <a:lstStyle/>
          <a:p>
            <a:pPr>
              <a:spcAft>
                <a:spcPts val="600"/>
              </a:spcAft>
            </a:pPr>
            <a:fld id="{48F63A3B-78C7-47BE-AE5E-E10140E04643}" type="slidenum">
              <a:rPr lang="en-US" sz="1200" smtClean="0">
                <a:latin typeface="+mn-lt"/>
              </a:rPr>
              <a:pPr>
                <a:spcAft>
                  <a:spcPts val="600"/>
                </a:spcAft>
              </a:pPr>
              <a:t>6</a:t>
            </a:fld>
            <a:endParaRPr lang="en-US" sz="1200">
              <a:latin typeface="+mn-lt"/>
            </a:endParaRPr>
          </a:p>
        </p:txBody>
      </p:sp>
      <p:sp>
        <p:nvSpPr>
          <p:cNvPr id="21" name="TextBox 20">
            <a:extLst>
              <a:ext uri="{FF2B5EF4-FFF2-40B4-BE49-F238E27FC236}">
                <a16:creationId xmlns:a16="http://schemas.microsoft.com/office/drawing/2014/main" id="{8F868B64-730E-6FEF-5DF1-1C825936074C}"/>
              </a:ext>
            </a:extLst>
          </p:cNvPr>
          <p:cNvSpPr txBox="1"/>
          <p:nvPr/>
        </p:nvSpPr>
        <p:spPr>
          <a:xfrm>
            <a:off x="775604" y="1710865"/>
            <a:ext cx="3336718" cy="281593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92500" lnSpcReduction="20000"/>
          </a:bodyPr>
          <a:lstStyle/>
          <a:p>
            <a:pPr marL="380365" indent="-228600">
              <a:lnSpc>
                <a:spcPct val="90000"/>
              </a:lnSpc>
              <a:spcBef>
                <a:spcPct val="20000"/>
              </a:spcBef>
              <a:buFont typeface="Arial" panose="020B0604020202020204" pitchFamily="34" charset="0"/>
              <a:buChar char="•"/>
            </a:pPr>
            <a:r>
              <a:rPr lang="en-US">
                <a:solidFill>
                  <a:srgbClr val="000000"/>
                </a:solidFill>
              </a:rPr>
              <a:t>Asbestos</a:t>
            </a:r>
            <a:endParaRPr lang="en-US">
              <a:solidFill>
                <a:srgbClr val="000000"/>
              </a:solidFill>
              <a:cs typeface="Calibri"/>
            </a:endParaRPr>
          </a:p>
          <a:p>
            <a:pPr marL="380365" indent="-228600">
              <a:lnSpc>
                <a:spcPct val="90000"/>
              </a:lnSpc>
              <a:spcBef>
                <a:spcPct val="20000"/>
              </a:spcBef>
              <a:buFont typeface="Arial" panose="020B0604020202020204" pitchFamily="34" charset="0"/>
              <a:buChar char="•"/>
            </a:pPr>
            <a:r>
              <a:rPr lang="en-US">
                <a:solidFill>
                  <a:srgbClr val="000000"/>
                </a:solidFill>
              </a:rPr>
              <a:t>Fugitive Dust </a:t>
            </a:r>
            <a:endParaRPr lang="en-US">
              <a:solidFill>
                <a:srgbClr val="000000"/>
              </a:solidFill>
              <a:cs typeface="Calibri"/>
            </a:endParaRPr>
          </a:p>
          <a:p>
            <a:pPr marL="380365" indent="-228600">
              <a:lnSpc>
                <a:spcPct val="90000"/>
              </a:lnSpc>
              <a:spcBef>
                <a:spcPct val="20000"/>
              </a:spcBef>
              <a:buFont typeface="Arial" panose="020B0604020202020204" pitchFamily="34" charset="0"/>
              <a:buChar char="•"/>
            </a:pPr>
            <a:r>
              <a:rPr lang="en-US">
                <a:solidFill>
                  <a:srgbClr val="000000"/>
                </a:solidFill>
                <a:cs typeface="Calibri"/>
              </a:rPr>
              <a:t>Indoor Air Quality (Cleveland only) </a:t>
            </a:r>
            <a:endParaRPr lang="en-US">
              <a:solidFill>
                <a:srgbClr val="000000"/>
              </a:solidFill>
            </a:endParaRPr>
          </a:p>
          <a:p>
            <a:pPr marL="380365" indent="-228600">
              <a:lnSpc>
                <a:spcPct val="90000"/>
              </a:lnSpc>
              <a:spcBef>
                <a:spcPct val="20000"/>
              </a:spcBef>
              <a:buFont typeface="Arial" panose="020B0604020202020204" pitchFamily="34" charset="0"/>
              <a:buChar char="•"/>
            </a:pPr>
            <a:r>
              <a:rPr lang="en-US">
                <a:solidFill>
                  <a:srgbClr val="000000"/>
                </a:solidFill>
              </a:rPr>
              <a:t>Odors</a:t>
            </a:r>
            <a:endParaRPr lang="en-US">
              <a:solidFill>
                <a:srgbClr val="000000"/>
              </a:solidFill>
              <a:cs typeface="Calibri"/>
            </a:endParaRPr>
          </a:p>
          <a:p>
            <a:pPr marL="380365" indent="-228600">
              <a:lnSpc>
                <a:spcPct val="90000"/>
              </a:lnSpc>
              <a:spcBef>
                <a:spcPct val="20000"/>
              </a:spcBef>
              <a:buFont typeface="Arial" panose="020B0604020202020204" pitchFamily="34" charset="0"/>
              <a:buChar char="•"/>
            </a:pPr>
            <a:r>
              <a:rPr lang="en-US">
                <a:solidFill>
                  <a:srgbClr val="000000"/>
                </a:solidFill>
              </a:rPr>
              <a:t>Open Burning</a:t>
            </a:r>
            <a:endParaRPr lang="en-US">
              <a:solidFill>
                <a:srgbClr val="000000"/>
              </a:solidFill>
              <a:cs typeface="Calibri"/>
            </a:endParaRPr>
          </a:p>
          <a:p>
            <a:pPr marL="380365" indent="-228600">
              <a:lnSpc>
                <a:spcPct val="90000"/>
              </a:lnSpc>
              <a:spcBef>
                <a:spcPct val="20000"/>
              </a:spcBef>
              <a:buFont typeface="Arial" panose="020B0604020202020204" pitchFamily="34" charset="0"/>
              <a:buChar char="•"/>
            </a:pPr>
            <a:r>
              <a:rPr lang="en-US">
                <a:solidFill>
                  <a:srgbClr val="000000"/>
                </a:solidFill>
              </a:rPr>
              <a:t>Smoke</a:t>
            </a:r>
            <a:endParaRPr lang="en-US">
              <a:solidFill>
                <a:srgbClr val="000000"/>
              </a:solidFill>
              <a:cs typeface="Calibri"/>
            </a:endParaRPr>
          </a:p>
          <a:p>
            <a:pPr marL="380365" indent="-228600">
              <a:lnSpc>
                <a:spcPct val="90000"/>
              </a:lnSpc>
              <a:spcBef>
                <a:spcPct val="20000"/>
              </a:spcBef>
              <a:buFont typeface="Arial" panose="020B0604020202020204" pitchFamily="34" charset="0"/>
              <a:buChar char="•"/>
            </a:pPr>
            <a:r>
              <a:rPr lang="en-US">
                <a:solidFill>
                  <a:srgbClr val="000000"/>
                </a:solidFill>
              </a:rPr>
              <a:t>Other air related issues</a:t>
            </a:r>
            <a:endParaRPr lang="en-US">
              <a:solidFill>
                <a:srgbClr val="000000"/>
              </a:solidFill>
              <a:cs typeface="Calibri"/>
            </a:endParaRPr>
          </a:p>
        </p:txBody>
      </p:sp>
      <p:pic>
        <p:nvPicPr>
          <p:cNvPr id="17" name="Picture 6" descr="Construction dust, open waste dumping top polluting activities | Delhi News  - Times of India">
            <a:extLst>
              <a:ext uri="{FF2B5EF4-FFF2-40B4-BE49-F238E27FC236}">
                <a16:creationId xmlns:a16="http://schemas.microsoft.com/office/drawing/2014/main" id="{7CB870DD-F293-444E-D8A0-7EC8CEDE6532}"/>
              </a:ext>
            </a:extLst>
          </p:cNvPr>
          <p:cNvPicPr>
            <a:picLocks noChangeAspect="1"/>
          </p:cNvPicPr>
          <p:nvPr/>
        </p:nvPicPr>
        <p:blipFill rotWithShape="1">
          <a:blip r:embed="rId3"/>
          <a:srcRect l="10743" r="12080" b="4"/>
          <a:stretch/>
        </p:blipFill>
        <p:spPr>
          <a:xfrm>
            <a:off x="5372028" y="929602"/>
            <a:ext cx="2551577" cy="2426328"/>
          </a:xfrm>
          <a:prstGeom prst="rect">
            <a:avLst/>
          </a:prstGeom>
        </p:spPr>
      </p:pic>
      <p:pic>
        <p:nvPicPr>
          <p:cNvPr id="13" name="Picture 4" descr="Get Prepared: Open Burning">
            <a:extLst>
              <a:ext uri="{FF2B5EF4-FFF2-40B4-BE49-F238E27FC236}">
                <a16:creationId xmlns:a16="http://schemas.microsoft.com/office/drawing/2014/main" id="{27345A36-E3DC-07C3-A2B5-51E16675ED8B}"/>
              </a:ext>
            </a:extLst>
          </p:cNvPr>
          <p:cNvPicPr>
            <a:picLocks noChangeAspect="1"/>
          </p:cNvPicPr>
          <p:nvPr/>
        </p:nvPicPr>
        <p:blipFill rotWithShape="1">
          <a:blip r:embed="rId4"/>
          <a:srcRect l="17859" r="12061" b="-1"/>
          <a:stretch/>
        </p:blipFill>
        <p:spPr>
          <a:xfrm>
            <a:off x="5372202" y="3554260"/>
            <a:ext cx="2551403" cy="2426327"/>
          </a:xfrm>
          <a:prstGeom prst="rect">
            <a:avLst/>
          </a:prstGeom>
        </p:spPr>
      </p:pic>
      <p:pic>
        <p:nvPicPr>
          <p:cNvPr id="15" name="Picture 5" descr="10 Common diseases caused by air pollution - In Pics | Deccan Herald">
            <a:extLst>
              <a:ext uri="{FF2B5EF4-FFF2-40B4-BE49-F238E27FC236}">
                <a16:creationId xmlns:a16="http://schemas.microsoft.com/office/drawing/2014/main" id="{4D6D3688-E895-1703-FAEF-CE68BB76081E}"/>
              </a:ext>
            </a:extLst>
          </p:cNvPr>
          <p:cNvPicPr>
            <a:picLocks noChangeAspect="1"/>
          </p:cNvPicPr>
          <p:nvPr/>
        </p:nvPicPr>
        <p:blipFill rotWithShape="1">
          <a:blip r:embed="rId5"/>
          <a:srcRect l="26027" r="31531"/>
          <a:stretch/>
        </p:blipFill>
        <p:spPr>
          <a:xfrm>
            <a:off x="8205668" y="929602"/>
            <a:ext cx="2291008" cy="3182519"/>
          </a:xfrm>
          <a:prstGeom prst="rect">
            <a:avLst/>
          </a:prstGeom>
        </p:spPr>
      </p:pic>
      <p:sp>
        <p:nvSpPr>
          <p:cNvPr id="23" name="Title 1">
            <a:extLst>
              <a:ext uri="{FF2B5EF4-FFF2-40B4-BE49-F238E27FC236}">
                <a16:creationId xmlns:a16="http://schemas.microsoft.com/office/drawing/2014/main" id="{5CAF73E7-9065-C3EE-EA85-7490AEF79BC5}"/>
              </a:ext>
            </a:extLst>
          </p:cNvPr>
          <p:cNvSpPr txBox="1">
            <a:spLocks/>
          </p:cNvSpPr>
          <p:nvPr/>
        </p:nvSpPr>
        <p:spPr>
          <a:xfrm>
            <a:off x="341949" y="5035657"/>
            <a:ext cx="4211654" cy="942076"/>
          </a:xfrm>
          <a:prstGeom prst="rect">
            <a:avLst/>
          </a:prstGeom>
          <a:ln w="28575">
            <a:solidFill>
              <a:srgbClr val="285F81"/>
            </a:solidFill>
          </a:ln>
        </p:spPr>
        <p:txBody>
          <a:bodyPr vert="horz" lIns="91440" tIns="45720" rIns="91440" bIns="45720" rtlCol="0" anchor="b">
            <a:normAutofit fontScale="97500"/>
          </a:bodyPr>
          <a:lstStyle>
            <a:lvl1pPr algn="l" defTabSz="914400" rtl="0" eaLnBrk="1" latinLnBrk="0" hangingPunct="1">
              <a:lnSpc>
                <a:spcPct val="100000"/>
              </a:lnSpc>
              <a:spcBef>
                <a:spcPct val="0"/>
              </a:spcBef>
              <a:buNone/>
              <a:defRPr sz="3600" kern="1200">
                <a:solidFill>
                  <a:schemeClr val="tx1"/>
                </a:solidFill>
                <a:latin typeface="+mj-lt"/>
                <a:ea typeface="+mj-ea"/>
                <a:cs typeface="+mj-cs"/>
              </a:defRPr>
            </a:lvl1pPr>
          </a:lstStyle>
          <a:p>
            <a:pPr algn="ctr">
              <a:lnSpc>
                <a:spcPct val="90000"/>
              </a:lnSpc>
            </a:pPr>
            <a:r>
              <a:rPr lang="en-US" sz="2800" b="1">
                <a:solidFill>
                  <a:srgbClr val="F04F47"/>
                </a:solidFill>
                <a:cs typeface="Calibri Light"/>
              </a:rPr>
              <a:t>(216) 664-7442</a:t>
            </a:r>
            <a:endParaRPr lang="en-US" sz="2800"/>
          </a:p>
          <a:p>
            <a:pPr algn="ctr">
              <a:lnSpc>
                <a:spcPct val="90000"/>
              </a:lnSpc>
            </a:pPr>
            <a:r>
              <a:rPr lang="en-US" sz="2800" b="1">
                <a:solidFill>
                  <a:srgbClr val="F04F47"/>
                </a:solidFill>
                <a:cs typeface="Calibri Light"/>
              </a:rPr>
              <a:t>www.clevelandhealth.org</a:t>
            </a:r>
            <a:endParaRPr lang="en-US" sz="2800"/>
          </a:p>
        </p:txBody>
      </p:sp>
    </p:spTree>
    <p:extLst>
      <p:ext uri="{BB962C8B-B14F-4D97-AF65-F5344CB8AC3E}">
        <p14:creationId xmlns:p14="http://schemas.microsoft.com/office/powerpoint/2010/main" val="3578887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Isosceles Triangle 2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2C73127-C8D7-B733-99EC-56C48A693760}"/>
              </a:ext>
            </a:extLst>
          </p:cNvPr>
          <p:cNvPicPr>
            <a:picLocks noChangeAspect="1"/>
          </p:cNvPicPr>
          <p:nvPr/>
        </p:nvPicPr>
        <p:blipFill>
          <a:blip r:embed="rId2"/>
          <a:stretch>
            <a:fillRect/>
          </a:stretch>
        </p:blipFill>
        <p:spPr>
          <a:xfrm>
            <a:off x="643467" y="879940"/>
            <a:ext cx="10905066" cy="5098119"/>
          </a:xfrm>
          <a:prstGeom prst="rect">
            <a:avLst/>
          </a:prstGeom>
          <a:ln>
            <a:noFill/>
          </a:ln>
        </p:spPr>
      </p:pic>
      <p:sp>
        <p:nvSpPr>
          <p:cNvPr id="23" name="Isosceles Triangle 2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DB4C271-7CF5-9E54-EE9C-7781896CF87D}"/>
              </a:ext>
            </a:extLst>
          </p:cNvPr>
          <p:cNvSpPr txBox="1"/>
          <p:nvPr/>
        </p:nvSpPr>
        <p:spPr>
          <a:xfrm>
            <a:off x="148268" y="6298406"/>
            <a:ext cx="89809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ea typeface="+mn-lt"/>
                <a:cs typeface="+mn-lt"/>
              </a:rPr>
              <a:t>https://data.clevelandohio.gov/apps/7aa630d69e694fc69fe9f5cec709d8b7/explore</a:t>
            </a:r>
            <a:endParaRPr lang="en-US" b="1"/>
          </a:p>
        </p:txBody>
      </p:sp>
    </p:spTree>
    <p:extLst>
      <p:ext uri="{BB962C8B-B14F-4D97-AF65-F5344CB8AC3E}">
        <p14:creationId xmlns:p14="http://schemas.microsoft.com/office/powerpoint/2010/main" val="2435098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EC3AB73-D218-847A-C7F3-1BE4D7C75864}"/>
              </a:ext>
            </a:extLst>
          </p:cNvPr>
          <p:cNvSpPr txBox="1"/>
          <p:nvPr/>
        </p:nvSpPr>
        <p:spPr>
          <a:xfrm>
            <a:off x="837308" y="904752"/>
            <a:ext cx="1026278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What is the Cleveland Air Code?  </a:t>
            </a:r>
          </a:p>
        </p:txBody>
      </p:sp>
      <p:sp>
        <p:nvSpPr>
          <p:cNvPr id="5" name="TextBox 4">
            <a:extLst>
              <a:ext uri="{FF2B5EF4-FFF2-40B4-BE49-F238E27FC236}">
                <a16:creationId xmlns:a16="http://schemas.microsoft.com/office/drawing/2014/main" id="{2E10D8D8-9007-E05E-BC58-7A402E4FF17D}"/>
              </a:ext>
            </a:extLst>
          </p:cNvPr>
          <p:cNvSpPr txBox="1"/>
          <p:nvPr/>
        </p:nvSpPr>
        <p:spPr>
          <a:xfrm>
            <a:off x="1451080" y="1430547"/>
            <a:ext cx="870530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A set of rules passed by Cleveland City Council in 1977 that authorizes the Cleveland Division of Air Quality to regulate air pollution in the City of Cleveland </a:t>
            </a:r>
          </a:p>
          <a:p>
            <a:pPr marL="285750" indent="-285750">
              <a:buFont typeface="Arial"/>
              <a:buChar char="•"/>
            </a:pPr>
            <a:r>
              <a:rPr lang="en-US"/>
              <a:t>These rules are a part of the City of Cleveland Health Code </a:t>
            </a:r>
          </a:p>
        </p:txBody>
      </p:sp>
      <p:sp>
        <p:nvSpPr>
          <p:cNvPr id="6" name="TextBox 5">
            <a:extLst>
              <a:ext uri="{FF2B5EF4-FFF2-40B4-BE49-F238E27FC236}">
                <a16:creationId xmlns:a16="http://schemas.microsoft.com/office/drawing/2014/main" id="{CC381063-B9B7-746A-BACC-DDAC89897F7E}"/>
              </a:ext>
            </a:extLst>
          </p:cNvPr>
          <p:cNvSpPr txBox="1"/>
          <p:nvPr/>
        </p:nvSpPr>
        <p:spPr>
          <a:xfrm>
            <a:off x="805993" y="2816462"/>
            <a:ext cx="1026278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Will these changes impact the State and or Federal permits? </a:t>
            </a:r>
            <a:endParaRPr lang="en-US" sz="2800"/>
          </a:p>
          <a:p>
            <a:r>
              <a:rPr lang="en-US" sz="2800" b="1"/>
              <a:t>  </a:t>
            </a:r>
            <a:endParaRPr lang="en-US" sz="2800"/>
          </a:p>
        </p:txBody>
      </p:sp>
      <p:sp>
        <p:nvSpPr>
          <p:cNvPr id="7" name="TextBox 6">
            <a:extLst>
              <a:ext uri="{FF2B5EF4-FFF2-40B4-BE49-F238E27FC236}">
                <a16:creationId xmlns:a16="http://schemas.microsoft.com/office/drawing/2014/main" id="{2184A7EC-ABF6-1B72-3648-ADD2CD2E3CD1}"/>
              </a:ext>
            </a:extLst>
          </p:cNvPr>
          <p:cNvSpPr txBox="1"/>
          <p:nvPr/>
        </p:nvSpPr>
        <p:spPr>
          <a:xfrm>
            <a:off x="1418423" y="3312732"/>
            <a:ext cx="87053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No, these rules will not have any impact on State or Federal permits.  These are for City of Cleveland facilities only.  </a:t>
            </a:r>
          </a:p>
        </p:txBody>
      </p:sp>
      <p:sp>
        <p:nvSpPr>
          <p:cNvPr id="8" name="TextBox 7">
            <a:extLst>
              <a:ext uri="{FF2B5EF4-FFF2-40B4-BE49-F238E27FC236}">
                <a16:creationId xmlns:a16="http://schemas.microsoft.com/office/drawing/2014/main" id="{3D9BB849-AB0D-1A36-54BD-3401F78D84D2}"/>
              </a:ext>
            </a:extLst>
          </p:cNvPr>
          <p:cNvSpPr txBox="1"/>
          <p:nvPr/>
        </p:nvSpPr>
        <p:spPr>
          <a:xfrm>
            <a:off x="805993" y="4349558"/>
            <a:ext cx="1026278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Why are we proposing changes to the Code? </a:t>
            </a:r>
          </a:p>
        </p:txBody>
      </p:sp>
      <p:sp>
        <p:nvSpPr>
          <p:cNvPr id="9" name="TextBox 8">
            <a:extLst>
              <a:ext uri="{FF2B5EF4-FFF2-40B4-BE49-F238E27FC236}">
                <a16:creationId xmlns:a16="http://schemas.microsoft.com/office/drawing/2014/main" id="{32713FCD-C0D4-936D-6E22-23C7E5C36EA0}"/>
              </a:ext>
            </a:extLst>
          </p:cNvPr>
          <p:cNvSpPr txBox="1"/>
          <p:nvPr/>
        </p:nvSpPr>
        <p:spPr>
          <a:xfrm>
            <a:off x="1419765" y="4942904"/>
            <a:ext cx="87053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There have not been any major changes since 1977 and a lot has changed</a:t>
            </a:r>
          </a:p>
          <a:p>
            <a:pPr marL="285750" indent="-285750">
              <a:buFont typeface="Arial"/>
              <a:buChar char="•"/>
            </a:pPr>
            <a:r>
              <a:rPr lang="en-US"/>
              <a:t>These proposed rules are meant to protect the health needs of today </a:t>
            </a:r>
          </a:p>
        </p:txBody>
      </p:sp>
    </p:spTree>
    <p:extLst>
      <p:ext uri="{BB962C8B-B14F-4D97-AF65-F5344CB8AC3E}">
        <p14:creationId xmlns:p14="http://schemas.microsoft.com/office/powerpoint/2010/main" val="1672137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92230" y="360274"/>
            <a:ext cx="7777114" cy="461914"/>
          </a:xfrm>
        </p:spPr>
        <p:txBody>
          <a:bodyPr>
            <a:noAutofit/>
          </a:bodyPr>
          <a:lstStyle/>
          <a:p>
            <a:r>
              <a:rPr lang="en-US" sz="2800" b="1"/>
              <a:t>Pediatric Asthma in Cleveland</a:t>
            </a:r>
          </a:p>
        </p:txBody>
      </p:sp>
      <p:pic>
        <p:nvPicPr>
          <p:cNvPr id="10" name="Content Placeholder 9"/>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292230" y="707175"/>
            <a:ext cx="7777114" cy="6009668"/>
          </a:xfrm>
        </p:spPr>
      </p:pic>
      <p:sp>
        <p:nvSpPr>
          <p:cNvPr id="12" name="TextBox 11"/>
          <p:cNvSpPr txBox="1"/>
          <p:nvPr/>
        </p:nvSpPr>
        <p:spPr>
          <a:xfrm>
            <a:off x="8513431" y="3478448"/>
            <a:ext cx="3042427" cy="646331"/>
          </a:xfrm>
          <a:prstGeom prst="rect">
            <a:avLst/>
          </a:prstGeom>
          <a:noFill/>
        </p:spPr>
        <p:txBody>
          <a:bodyPr wrap="square" rtlCol="0">
            <a:spAutoFit/>
          </a:bodyPr>
          <a:lstStyle/>
          <a:p>
            <a:r>
              <a:rPr lang="en-US"/>
              <a:t>National average: 8%</a:t>
            </a:r>
          </a:p>
          <a:p>
            <a:r>
              <a:rPr lang="en-US"/>
              <a:t>Cleveland Range: 5% - 25%</a:t>
            </a:r>
          </a:p>
        </p:txBody>
      </p:sp>
      <p:sp>
        <p:nvSpPr>
          <p:cNvPr id="4" name="TextBox 3">
            <a:extLst>
              <a:ext uri="{FF2B5EF4-FFF2-40B4-BE49-F238E27FC236}">
                <a16:creationId xmlns:a16="http://schemas.microsoft.com/office/drawing/2014/main" id="{B7434D1E-9E8D-AB12-5D4D-F8D1C2A12BEB}"/>
              </a:ext>
            </a:extLst>
          </p:cNvPr>
          <p:cNvSpPr txBox="1"/>
          <p:nvPr/>
        </p:nvSpPr>
        <p:spPr>
          <a:xfrm>
            <a:off x="7824499" y="4461707"/>
            <a:ext cx="4159330" cy="1200329"/>
          </a:xfrm>
          <a:prstGeom prst="rect">
            <a:avLst/>
          </a:prstGeom>
          <a:noFill/>
        </p:spPr>
        <p:txBody>
          <a:bodyPr wrap="square" lIns="91440" tIns="45720" rIns="91440" bIns="45720" rtlCol="0" anchor="t">
            <a:spAutoFit/>
          </a:bodyPr>
          <a:lstStyle/>
          <a:p>
            <a:pPr algn="ctr"/>
            <a:r>
              <a:rPr lang="en-US">
                <a:ea typeface="Calibri"/>
                <a:cs typeface="Calibri"/>
              </a:rPr>
              <a:t>Cleveland was ranked 6th in the "Asthma Capitals" </a:t>
            </a:r>
            <a:endParaRPr lang="en-US" sz="1600"/>
          </a:p>
          <a:p>
            <a:pPr algn="ctr"/>
            <a:r>
              <a:rPr lang="en-US">
                <a:ea typeface="Calibri"/>
                <a:cs typeface="Calibri"/>
              </a:rPr>
              <a:t>2024 Report produced by the Asthma and Allergy Foundation</a:t>
            </a:r>
            <a:endParaRPr lang="en-US" sz="1600"/>
          </a:p>
        </p:txBody>
      </p:sp>
      <p:pic>
        <p:nvPicPr>
          <p:cNvPr id="2" name="Picture 1">
            <a:extLst>
              <a:ext uri="{FF2B5EF4-FFF2-40B4-BE49-F238E27FC236}">
                <a16:creationId xmlns:a16="http://schemas.microsoft.com/office/drawing/2014/main" id="{6F127188-F359-5394-C003-9128C4034E0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674275" y="1444342"/>
            <a:ext cx="2463451" cy="1735508"/>
          </a:xfrm>
          <a:prstGeom prst="rect">
            <a:avLst/>
          </a:prstGeom>
        </p:spPr>
      </p:pic>
    </p:spTree>
    <p:extLst>
      <p:ext uri="{BB962C8B-B14F-4D97-AF65-F5344CB8AC3E}">
        <p14:creationId xmlns:p14="http://schemas.microsoft.com/office/powerpoint/2010/main" val="41974215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712C46BC85A5A4E90801FB37848851E" ma:contentTypeVersion="13" ma:contentTypeDescription="Create a new document." ma:contentTypeScope="" ma:versionID="05c6b49af89cf16834f90313e1401b55">
  <xsd:schema xmlns:xsd="http://www.w3.org/2001/XMLSchema" xmlns:xs="http://www.w3.org/2001/XMLSchema" xmlns:p="http://schemas.microsoft.com/office/2006/metadata/properties" xmlns:ns2="96eac1e2-e0b6-4641-8c29-73b9393c1dcd" xmlns:ns3="5dc8b4f5-6dc1-405d-b5e4-f11cca246e95" targetNamespace="http://schemas.microsoft.com/office/2006/metadata/properties" ma:root="true" ma:fieldsID="8b88a6fad777ee80d6cdd38d3ff21c17" ns2:_="" ns3:_="">
    <xsd:import namespace="96eac1e2-e0b6-4641-8c29-73b9393c1dcd"/>
    <xsd:import namespace="5dc8b4f5-6dc1-405d-b5e4-f11cca246e9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eac1e2-e0b6-4641-8c29-73b9393c1d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d7611e0-160e-41b6-ae0d-4a926c19679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c8b4f5-6dc1-405d-b5e4-f11cca246e9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1da22b7-75f1-4caf-8f84-e38c1105594e}" ma:internalName="TaxCatchAll" ma:showField="CatchAllData" ma:web="5dc8b4f5-6dc1-405d-b5e4-f11cca246e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6eac1e2-e0b6-4641-8c29-73b9393c1dcd">
      <Terms xmlns="http://schemas.microsoft.com/office/infopath/2007/PartnerControls"/>
    </lcf76f155ced4ddcb4097134ff3c332f>
    <TaxCatchAll xmlns="5dc8b4f5-6dc1-405d-b5e4-f11cca246e95" xsi:nil="true"/>
  </documentManagement>
</p:properties>
</file>

<file path=customXml/itemProps1.xml><?xml version="1.0" encoding="utf-8"?>
<ds:datastoreItem xmlns:ds="http://schemas.openxmlformats.org/officeDocument/2006/customXml" ds:itemID="{754B615F-4608-4C35-85BD-9D166F0B38AF}">
  <ds:schemaRefs>
    <ds:schemaRef ds:uri="5dc8b4f5-6dc1-405d-b5e4-f11cca246e95"/>
    <ds:schemaRef ds:uri="96eac1e2-e0b6-4641-8c29-73b9393c1d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41ECAB6-DFCF-4E3C-88F2-A88B11AA2794}">
  <ds:schemaRefs>
    <ds:schemaRef ds:uri="http://schemas.microsoft.com/sharepoint/v3/contenttype/forms"/>
  </ds:schemaRefs>
</ds:datastoreItem>
</file>

<file path=customXml/itemProps3.xml><?xml version="1.0" encoding="utf-8"?>
<ds:datastoreItem xmlns:ds="http://schemas.openxmlformats.org/officeDocument/2006/customXml" ds:itemID="{2D708D68-3063-4D9E-A46B-0940FD437609}">
  <ds:schemaRefs>
    <ds:schemaRef ds:uri="5dc8b4f5-6dc1-405d-b5e4-f11cca246e95"/>
    <ds:schemaRef ds:uri="96eac1e2-e0b6-4641-8c29-73b9393c1dc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30</Slides>
  <Notes>12</Notes>
  <HiddenSlides>0</HiddenSlide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Proposed Changes  to Cleveland's Air Code </vt:lpstr>
      <vt:lpstr>Use the tools at the top of the Teams window to interact</vt:lpstr>
      <vt:lpstr>Cleveland Division of  Air Quality </vt:lpstr>
      <vt:lpstr>PowerPoint Presentation</vt:lpstr>
      <vt:lpstr>PowerPoint Presentation</vt:lpstr>
      <vt:lpstr>Air Quality Complaints </vt:lpstr>
      <vt:lpstr>PowerPoint Presentation</vt:lpstr>
      <vt:lpstr>PowerPoint Presentation</vt:lpstr>
      <vt:lpstr>Pediatric Asthma in Cleveland</vt:lpstr>
      <vt:lpstr>PowerPoint Presentation</vt:lpstr>
      <vt:lpstr>PowerPoint Presentation</vt:lpstr>
      <vt:lpstr>PowerPoint Presentation</vt:lpstr>
      <vt:lpstr>PowerPoint Presentation</vt:lpstr>
      <vt:lpstr>PowerPoint Presentation</vt:lpstr>
      <vt:lpstr>What are "Cumulative Impacts?"</vt:lpstr>
      <vt:lpstr>PowerPoint Presentation</vt:lpstr>
      <vt:lpstr>PowerPoint Presentation</vt:lpstr>
      <vt:lpstr>Cumulative Impacts and Installation Permits</vt:lpstr>
      <vt:lpstr>2. Installation and Modification Permits</vt:lpstr>
      <vt:lpstr>3. Health Impact Assessments </vt:lpstr>
      <vt:lpstr>4. Installation and Operation Fees </vt:lpstr>
      <vt:lpstr>PowerPoint Presentation</vt:lpstr>
      <vt:lpstr>PowerPoint Presentation</vt:lpstr>
      <vt:lpstr>5. Emission Reduction and Mitigation Activities </vt:lpstr>
      <vt:lpstr>6. Formally establish an Indoor Air Quality Program </vt:lpstr>
      <vt:lpstr>7. Vehicle Idling </vt:lpstr>
      <vt:lpstr>8. Emergency Episodes  </vt:lpstr>
      <vt:lpstr>Submitting Comment and Next Steps </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Code Topic: Idling </dc:title>
  <dc:creator/>
  <cp:revision>24</cp:revision>
  <dcterms:created xsi:type="dcterms:W3CDTF">2024-12-11T13:45:34Z</dcterms:created>
  <dcterms:modified xsi:type="dcterms:W3CDTF">2025-01-30T21:47:30Z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0x0101002712C46BC85A5A4E90801FB37848851E</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{"FileActivityType":"6","FileActivityTimeStamp":"2025-01-15T16:58:02.933Z","FileActivityUsersOnPage":[{"DisplayName":"Govender, Priya","Id":"pgovender@clevelandohio.gov"}],"FileActivityNavigationId":null}</vt:lpwstr>
  </property>
  <property fmtid="{D5CDD505-2E9C-101B-9397-08002B2CF9AE}" pid="7" name="TriggerFlowInfo">
    <vt:lpwstr/>
  </property>
</Properties>
</file>